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885" r:id="rId3"/>
    <p:sldId id="883" r:id="rId4"/>
    <p:sldId id="886" r:id="rId5"/>
    <p:sldId id="887" r:id="rId6"/>
    <p:sldId id="888" r:id="rId7"/>
    <p:sldId id="700" r:id="rId8"/>
    <p:sldId id="699" r:id="rId9"/>
    <p:sldId id="865" r:id="rId10"/>
    <p:sldId id="868" r:id="rId11"/>
    <p:sldId id="869" r:id="rId12"/>
    <p:sldId id="871" r:id="rId13"/>
    <p:sldId id="872" r:id="rId14"/>
    <p:sldId id="870" r:id="rId15"/>
    <p:sldId id="866" r:id="rId16"/>
    <p:sldId id="873" r:id="rId17"/>
    <p:sldId id="874" r:id="rId18"/>
    <p:sldId id="875" r:id="rId19"/>
    <p:sldId id="876" r:id="rId20"/>
    <p:sldId id="877" r:id="rId21"/>
    <p:sldId id="867" r:id="rId22"/>
    <p:sldId id="878" r:id="rId23"/>
    <p:sldId id="879" r:id="rId24"/>
    <p:sldId id="880" r:id="rId25"/>
    <p:sldId id="889" r:id="rId26"/>
    <p:sldId id="890" r:id="rId27"/>
    <p:sldId id="324" r:id="rId28"/>
    <p:sldId id="301" r:id="rId2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5"/>
    <p:restoredTop sz="96405" autoAdjust="0"/>
  </p:normalViewPr>
  <p:slideViewPr>
    <p:cSldViewPr showGuides="1">
      <p:cViewPr varScale="1">
        <p:scale>
          <a:sx n="131" d="100"/>
          <a:sy n="131" d="100"/>
        </p:scale>
        <p:origin x="200" y="5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7E135EE1-382B-4C4C-80FB-54221EB86E4C}"/>
    <pc:docChg chg="undo custSel addSld delSld modSld modShowInfo">
      <pc:chgData name="Sinan Kalkan" userId="6c97b2d2-1092-497b-8c76-002b8d208c49" providerId="ADAL" clId="{7E135EE1-382B-4C4C-80FB-54221EB86E4C}" dt="2021-06-04T07:26:55.875" v="543"/>
      <pc:docMkLst>
        <pc:docMk/>
      </pc:docMkLst>
      <pc:sldChg chg="addSp delSp modSp mod">
        <pc:chgData name="Sinan Kalkan" userId="6c97b2d2-1092-497b-8c76-002b8d208c49" providerId="ADAL" clId="{7E135EE1-382B-4C4C-80FB-54221EB86E4C}" dt="2021-06-04T07:25:25.756" v="395"/>
        <pc:sldMkLst>
          <pc:docMk/>
          <pc:sldMk cId="0" sldId="256"/>
        </pc:sldMkLst>
        <pc:spChg chg="mod">
          <ac:chgData name="Sinan Kalkan" userId="6c97b2d2-1092-497b-8c76-002b8d208c49" providerId="ADAL" clId="{7E135EE1-382B-4C4C-80FB-54221EB86E4C}" dt="2021-06-02T08:56:23.926" v="5" actId="20577"/>
          <ac:spMkLst>
            <pc:docMk/>
            <pc:sldMk cId="0" sldId="256"/>
            <ac:spMk id="3" creationId="{00000000-0000-0000-0000-000000000000}"/>
          </ac:spMkLst>
        </pc:spChg>
        <pc:inkChg chg="add del">
          <ac:chgData name="Sinan Kalkan" userId="6c97b2d2-1092-497b-8c76-002b8d208c49" providerId="ADAL" clId="{7E135EE1-382B-4C4C-80FB-54221EB86E4C}" dt="2021-06-04T07:25:25.756" v="395"/>
          <ac:inkMkLst>
            <pc:docMk/>
            <pc:sldMk cId="0" sldId="256"/>
            <ac:inkMk id="5" creationId="{81F26609-2CD0-1948-8810-E498C1903361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5:01.575" v="381" actId="478"/>
        <pc:sldMkLst>
          <pc:docMk/>
          <pc:sldMk cId="1751189708" sldId="699"/>
        </pc:sldMkLst>
        <pc:spChg chg="mod">
          <ac:chgData name="Sinan Kalkan" userId="6c97b2d2-1092-497b-8c76-002b8d208c49" providerId="ADAL" clId="{7E135EE1-382B-4C4C-80FB-54221EB86E4C}" dt="2021-06-02T08:56:49.879" v="7" actId="400"/>
          <ac:spMkLst>
            <pc:docMk/>
            <pc:sldMk cId="1751189708" sldId="699"/>
            <ac:spMk id="3" creationId="{F587AC29-A4E1-4D47-B0C0-B89F18F5CC5E}"/>
          </ac:spMkLst>
        </pc:spChg>
        <pc:inkChg chg="add del">
          <ac:chgData name="Sinan Kalkan" userId="6c97b2d2-1092-497b-8c76-002b8d208c49" providerId="ADAL" clId="{7E135EE1-382B-4C4C-80FB-54221EB86E4C}" dt="2021-06-04T07:25:01.575" v="381" actId="478"/>
          <ac:inkMkLst>
            <pc:docMk/>
            <pc:sldMk cId="1751189708" sldId="699"/>
            <ac:inkMk id="7" creationId="{57CF5E14-39D5-E44E-902C-F3F881AD9F5B}"/>
          </ac:inkMkLst>
        </pc:inkChg>
        <pc:inkChg chg="add del">
          <ac:chgData name="Sinan Kalkan" userId="6c97b2d2-1092-497b-8c76-002b8d208c49" providerId="ADAL" clId="{7E135EE1-382B-4C4C-80FB-54221EB86E4C}" dt="2021-06-04T07:25:00.562" v="380" actId="478"/>
          <ac:inkMkLst>
            <pc:docMk/>
            <pc:sldMk cId="1751189708" sldId="699"/>
            <ac:inkMk id="8" creationId="{61F31B8B-2DB4-C540-85C9-B8778CF5D9FA}"/>
          </ac:inkMkLst>
        </pc:inkChg>
        <pc:inkChg chg="add">
          <ac:chgData name="Sinan Kalkan" userId="6c97b2d2-1092-497b-8c76-002b8d208c49" providerId="ADAL" clId="{7E135EE1-382B-4C4C-80FB-54221EB86E4C}" dt="2021-06-04T05:48:02.183" v="175" actId="9405"/>
          <ac:inkMkLst>
            <pc:docMk/>
            <pc:sldMk cId="1751189708" sldId="699"/>
            <ac:inkMk id="9" creationId="{320A634B-64E9-6149-9510-1C4FB2920FBB}"/>
          </ac:inkMkLst>
        </pc:inkChg>
      </pc:sldChg>
      <pc:sldChg chg="addSp delSp mod">
        <pc:chgData name="Sinan Kalkan" userId="6c97b2d2-1092-497b-8c76-002b8d208c49" providerId="ADAL" clId="{7E135EE1-382B-4C4C-80FB-54221EB86E4C}" dt="2021-06-04T07:25:32.664" v="399"/>
        <pc:sldMkLst>
          <pc:docMk/>
          <pc:sldMk cId="3164347613" sldId="700"/>
        </pc:sldMkLst>
        <pc:inkChg chg="add del">
          <ac:chgData name="Sinan Kalkan" userId="6c97b2d2-1092-497b-8c76-002b8d208c49" providerId="ADAL" clId="{7E135EE1-382B-4C4C-80FB-54221EB86E4C}" dt="2021-06-04T07:25:32.664" v="399"/>
          <ac:inkMkLst>
            <pc:docMk/>
            <pc:sldMk cId="3164347613" sldId="700"/>
            <ac:inkMk id="7" creationId="{360DA3C0-2D9B-BA45-B7E2-AF7210B64A2B}"/>
          </ac:inkMkLst>
        </pc:inkChg>
        <pc:inkChg chg="add del">
          <ac:chgData name="Sinan Kalkan" userId="6c97b2d2-1092-497b-8c76-002b8d208c49" providerId="ADAL" clId="{7E135EE1-382B-4C4C-80FB-54221EB86E4C}" dt="2021-06-04T07:25:32.663" v="398"/>
          <ac:inkMkLst>
            <pc:docMk/>
            <pc:sldMk cId="3164347613" sldId="700"/>
            <ac:inkMk id="8" creationId="{3AC28C9F-84DE-C845-9AEC-6AC482ABD482}"/>
          </ac:inkMkLst>
        </pc:inkChg>
        <pc:inkChg chg="add del">
          <ac:chgData name="Sinan Kalkan" userId="6c97b2d2-1092-497b-8c76-002b8d208c49" providerId="ADAL" clId="{7E135EE1-382B-4C4C-80FB-54221EB86E4C}" dt="2021-06-04T07:25:32.662" v="396"/>
          <ac:inkMkLst>
            <pc:docMk/>
            <pc:sldMk cId="3164347613" sldId="700"/>
            <ac:inkMk id="9" creationId="{1BB86666-45C9-F149-9E32-C6350FFFA3D0}"/>
          </ac:inkMkLst>
        </pc:inkChg>
        <pc:inkChg chg="add del">
          <ac:chgData name="Sinan Kalkan" userId="6c97b2d2-1092-497b-8c76-002b8d208c49" providerId="ADAL" clId="{7E135EE1-382B-4C4C-80FB-54221EB86E4C}" dt="2021-06-04T07:25:32.662" v="397"/>
          <ac:inkMkLst>
            <pc:docMk/>
            <pc:sldMk cId="3164347613" sldId="700"/>
            <ac:inkMk id="10" creationId="{965E9F0F-9B08-784F-9492-4382107EBC38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5:46.972" v="427"/>
        <pc:sldMkLst>
          <pc:docMk/>
          <pc:sldMk cId="2493386677" sldId="865"/>
        </pc:sldMkLst>
        <pc:grpChg chg="del mod">
          <ac:chgData name="Sinan Kalkan" userId="6c97b2d2-1092-497b-8c76-002b8d208c49" providerId="ADAL" clId="{7E135EE1-382B-4C4C-80FB-54221EB86E4C}" dt="2021-06-04T07:25:43.287" v="413"/>
          <ac:grpSpMkLst>
            <pc:docMk/>
            <pc:sldMk cId="2493386677" sldId="865"/>
            <ac:grpSpMk id="14" creationId="{DA90383F-4EBA-2749-95EA-5DD8CE82FF8E}"/>
          </ac:grpSpMkLst>
        </pc:grpChg>
        <pc:grpChg chg="del mod">
          <ac:chgData name="Sinan Kalkan" userId="6c97b2d2-1092-497b-8c76-002b8d208c49" providerId="ADAL" clId="{7E135EE1-382B-4C4C-80FB-54221EB86E4C}" dt="2021-06-04T07:25:43.285" v="409"/>
          <ac:grpSpMkLst>
            <pc:docMk/>
            <pc:sldMk cId="2493386677" sldId="865"/>
            <ac:grpSpMk id="33" creationId="{565FAF97-15C4-8D41-BECF-879759731A60}"/>
          </ac:grpSpMkLst>
        </pc:grpChg>
        <pc:grpChg chg="del mod">
          <ac:chgData name="Sinan Kalkan" userId="6c97b2d2-1092-497b-8c76-002b8d208c49" providerId="ADAL" clId="{7E135EE1-382B-4C4C-80FB-54221EB86E4C}" dt="2021-06-04T07:25:43.283" v="402"/>
          <ac:grpSpMkLst>
            <pc:docMk/>
            <pc:sldMk cId="2493386677" sldId="865"/>
            <ac:grpSpMk id="37" creationId="{3789C8F3-36C7-2343-BE53-0AC8C04D2AFA}"/>
          </ac:grpSpMkLst>
        </pc:grpChg>
        <pc:inkChg chg="add del">
          <ac:chgData name="Sinan Kalkan" userId="6c97b2d2-1092-497b-8c76-002b8d208c49" providerId="ADAL" clId="{7E135EE1-382B-4C4C-80FB-54221EB86E4C}" dt="2021-06-04T07:25:34.908" v="400"/>
          <ac:inkMkLst>
            <pc:docMk/>
            <pc:sldMk cId="2493386677" sldId="865"/>
            <ac:inkMk id="7" creationId="{10F94056-0CDF-FD45-89BA-AC3E69613635}"/>
          </ac:inkMkLst>
        </pc:inkChg>
        <pc:inkChg chg="add del">
          <ac:chgData name="Sinan Kalkan" userId="6c97b2d2-1092-497b-8c76-002b8d208c49" providerId="ADAL" clId="{7E135EE1-382B-4C4C-80FB-54221EB86E4C}" dt="2021-06-04T07:25:43.288" v="419"/>
          <ac:inkMkLst>
            <pc:docMk/>
            <pc:sldMk cId="2493386677" sldId="865"/>
            <ac:inkMk id="9" creationId="{3C0862B9-4604-C240-9138-A9D6EAE0BB8A}"/>
          </ac:inkMkLst>
        </pc:inkChg>
        <pc:inkChg chg="add del">
          <ac:chgData name="Sinan Kalkan" userId="6c97b2d2-1092-497b-8c76-002b8d208c49" providerId="ADAL" clId="{7E135EE1-382B-4C4C-80FB-54221EB86E4C}" dt="2021-06-04T07:25:46.971" v="426"/>
          <ac:inkMkLst>
            <pc:docMk/>
            <pc:sldMk cId="2493386677" sldId="865"/>
            <ac:inkMk id="10" creationId="{299A028C-C577-8E4B-9606-B501F4DBE4AE}"/>
          </ac:inkMkLst>
        </pc:inkChg>
        <pc:inkChg chg="add del">
          <ac:chgData name="Sinan Kalkan" userId="6c97b2d2-1092-497b-8c76-002b8d208c49" providerId="ADAL" clId="{7E135EE1-382B-4C4C-80FB-54221EB86E4C}" dt="2021-06-04T07:25:46.972" v="427"/>
          <ac:inkMkLst>
            <pc:docMk/>
            <pc:sldMk cId="2493386677" sldId="865"/>
            <ac:inkMk id="11" creationId="{C66D7ECB-EE7E-ED4D-A32B-BD9031501970}"/>
          </ac:inkMkLst>
        </pc:inkChg>
        <pc:inkChg chg="add del mod">
          <ac:chgData name="Sinan Kalkan" userId="6c97b2d2-1092-497b-8c76-002b8d208c49" providerId="ADAL" clId="{7E135EE1-382B-4C4C-80FB-54221EB86E4C}" dt="2021-06-04T07:25:43.289" v="421"/>
          <ac:inkMkLst>
            <pc:docMk/>
            <pc:sldMk cId="2493386677" sldId="865"/>
            <ac:inkMk id="12" creationId="{A0E03E97-FE5C-4546-8818-12D6845D081A}"/>
          </ac:inkMkLst>
        </pc:inkChg>
        <pc:inkChg chg="add del mod">
          <ac:chgData name="Sinan Kalkan" userId="6c97b2d2-1092-497b-8c76-002b8d208c49" providerId="ADAL" clId="{7E135EE1-382B-4C4C-80FB-54221EB86E4C}" dt="2021-06-04T07:25:43.287" v="413"/>
          <ac:inkMkLst>
            <pc:docMk/>
            <pc:sldMk cId="2493386677" sldId="865"/>
            <ac:inkMk id="13" creationId="{05C8833F-214B-B146-9397-D9B0E5A94876}"/>
          </ac:inkMkLst>
        </pc:inkChg>
        <pc:inkChg chg="add del">
          <ac:chgData name="Sinan Kalkan" userId="6c97b2d2-1092-497b-8c76-002b8d208c49" providerId="ADAL" clId="{7E135EE1-382B-4C4C-80FB-54221EB86E4C}" dt="2021-06-04T07:25:43.286" v="412"/>
          <ac:inkMkLst>
            <pc:docMk/>
            <pc:sldMk cId="2493386677" sldId="865"/>
            <ac:inkMk id="15" creationId="{32A70098-1D37-6F4E-9E97-EE3B96A8DA4E}"/>
          </ac:inkMkLst>
        </pc:inkChg>
        <pc:inkChg chg="add del">
          <ac:chgData name="Sinan Kalkan" userId="6c97b2d2-1092-497b-8c76-002b8d208c49" providerId="ADAL" clId="{7E135EE1-382B-4C4C-80FB-54221EB86E4C}" dt="2021-06-04T07:25:43.284" v="403"/>
          <ac:inkMkLst>
            <pc:docMk/>
            <pc:sldMk cId="2493386677" sldId="865"/>
            <ac:inkMk id="16" creationId="{79EE5F1C-3BF4-A046-90B4-FB5E96DC3160}"/>
          </ac:inkMkLst>
        </pc:inkChg>
        <pc:inkChg chg="add del">
          <ac:chgData name="Sinan Kalkan" userId="6c97b2d2-1092-497b-8c76-002b8d208c49" providerId="ADAL" clId="{7E135EE1-382B-4C4C-80FB-54221EB86E4C}" dt="2021-06-04T07:25:43.286" v="411"/>
          <ac:inkMkLst>
            <pc:docMk/>
            <pc:sldMk cId="2493386677" sldId="865"/>
            <ac:inkMk id="17" creationId="{AF107D7C-A07A-984F-A86A-ABF5F40A5B93}"/>
          </ac:inkMkLst>
        </pc:inkChg>
        <pc:inkChg chg="add del">
          <ac:chgData name="Sinan Kalkan" userId="6c97b2d2-1092-497b-8c76-002b8d208c49" providerId="ADAL" clId="{7E135EE1-382B-4C4C-80FB-54221EB86E4C}" dt="2021-06-04T07:25:43.289" v="423"/>
          <ac:inkMkLst>
            <pc:docMk/>
            <pc:sldMk cId="2493386677" sldId="865"/>
            <ac:inkMk id="18" creationId="{82F5813D-4CAE-BA4A-8D76-61F73BAA8043}"/>
          </ac:inkMkLst>
        </pc:inkChg>
        <pc:inkChg chg="add del">
          <ac:chgData name="Sinan Kalkan" userId="6c97b2d2-1092-497b-8c76-002b8d208c49" providerId="ADAL" clId="{7E135EE1-382B-4C4C-80FB-54221EB86E4C}" dt="2021-06-04T07:25:43.283" v="401"/>
          <ac:inkMkLst>
            <pc:docMk/>
            <pc:sldMk cId="2493386677" sldId="865"/>
            <ac:inkMk id="19" creationId="{6A22003F-FB84-EB4D-A5D5-B726AD8A3EC4}"/>
          </ac:inkMkLst>
        </pc:inkChg>
        <pc:inkChg chg="add del">
          <ac:chgData name="Sinan Kalkan" userId="6c97b2d2-1092-497b-8c76-002b8d208c49" providerId="ADAL" clId="{7E135EE1-382B-4C4C-80FB-54221EB86E4C}" dt="2021-06-04T07:25:43.287" v="415"/>
          <ac:inkMkLst>
            <pc:docMk/>
            <pc:sldMk cId="2493386677" sldId="865"/>
            <ac:inkMk id="20" creationId="{41B553B4-E84B-D34B-98C1-825FD4943087}"/>
          </ac:inkMkLst>
        </pc:inkChg>
        <pc:inkChg chg="add del">
          <ac:chgData name="Sinan Kalkan" userId="6c97b2d2-1092-497b-8c76-002b8d208c49" providerId="ADAL" clId="{7E135EE1-382B-4C4C-80FB-54221EB86E4C}" dt="2021-06-04T07:25:43.285" v="406"/>
          <ac:inkMkLst>
            <pc:docMk/>
            <pc:sldMk cId="2493386677" sldId="865"/>
            <ac:inkMk id="21" creationId="{5F2C0206-4D8A-F747-B1EC-A0A3C0338989}"/>
          </ac:inkMkLst>
        </pc:inkChg>
        <pc:inkChg chg="add del">
          <ac:chgData name="Sinan Kalkan" userId="6c97b2d2-1092-497b-8c76-002b8d208c49" providerId="ADAL" clId="{7E135EE1-382B-4C4C-80FB-54221EB86E4C}" dt="2021-06-04T07:25:43.285" v="407"/>
          <ac:inkMkLst>
            <pc:docMk/>
            <pc:sldMk cId="2493386677" sldId="865"/>
            <ac:inkMk id="22" creationId="{1CF9F306-1A51-184E-B256-6946717AF7EB}"/>
          </ac:inkMkLst>
        </pc:inkChg>
        <pc:inkChg chg="add del">
          <ac:chgData name="Sinan Kalkan" userId="6c97b2d2-1092-497b-8c76-002b8d208c49" providerId="ADAL" clId="{7E135EE1-382B-4C4C-80FB-54221EB86E4C}" dt="2021-06-04T07:25:43.284" v="405"/>
          <ac:inkMkLst>
            <pc:docMk/>
            <pc:sldMk cId="2493386677" sldId="865"/>
            <ac:inkMk id="23" creationId="{731B77B4-697C-EE43-9332-3F8C956B5608}"/>
          </ac:inkMkLst>
        </pc:inkChg>
        <pc:inkChg chg="add del">
          <ac:chgData name="Sinan Kalkan" userId="6c97b2d2-1092-497b-8c76-002b8d208c49" providerId="ADAL" clId="{7E135EE1-382B-4C4C-80FB-54221EB86E4C}" dt="2021-06-04T07:25:43.287" v="416"/>
          <ac:inkMkLst>
            <pc:docMk/>
            <pc:sldMk cId="2493386677" sldId="865"/>
            <ac:inkMk id="24" creationId="{FFA809F3-6327-BF4D-ABF4-C16687BB4D9F}"/>
          </ac:inkMkLst>
        </pc:inkChg>
        <pc:inkChg chg="add del">
          <ac:chgData name="Sinan Kalkan" userId="6c97b2d2-1092-497b-8c76-002b8d208c49" providerId="ADAL" clId="{7E135EE1-382B-4C4C-80FB-54221EB86E4C}" dt="2021-06-04T07:25:43.287" v="414"/>
          <ac:inkMkLst>
            <pc:docMk/>
            <pc:sldMk cId="2493386677" sldId="865"/>
            <ac:inkMk id="25" creationId="{E9E13C37-9851-D741-ADBE-B775FD7990A6}"/>
          </ac:inkMkLst>
        </pc:inkChg>
        <pc:inkChg chg="add del">
          <ac:chgData name="Sinan Kalkan" userId="6c97b2d2-1092-497b-8c76-002b8d208c49" providerId="ADAL" clId="{7E135EE1-382B-4C4C-80FB-54221EB86E4C}" dt="2021-06-04T07:25:43.286" v="410"/>
          <ac:inkMkLst>
            <pc:docMk/>
            <pc:sldMk cId="2493386677" sldId="865"/>
            <ac:inkMk id="26" creationId="{4F2ED991-7B6C-4A4C-98D9-6397008C8057}"/>
          </ac:inkMkLst>
        </pc:inkChg>
        <pc:inkChg chg="add del">
          <ac:chgData name="Sinan Kalkan" userId="6c97b2d2-1092-497b-8c76-002b8d208c49" providerId="ADAL" clId="{7E135EE1-382B-4C4C-80FB-54221EB86E4C}" dt="2021-06-04T07:25:44.707" v="425"/>
          <ac:inkMkLst>
            <pc:docMk/>
            <pc:sldMk cId="2493386677" sldId="865"/>
            <ac:inkMk id="27" creationId="{A8FE67ED-5533-6442-8F2B-1B2633AA7B1D}"/>
          </ac:inkMkLst>
        </pc:inkChg>
        <pc:inkChg chg="add del">
          <ac:chgData name="Sinan Kalkan" userId="6c97b2d2-1092-497b-8c76-002b8d208c49" providerId="ADAL" clId="{7E135EE1-382B-4C4C-80FB-54221EB86E4C}" dt="2021-06-04T07:25:43.285" v="408"/>
          <ac:inkMkLst>
            <pc:docMk/>
            <pc:sldMk cId="2493386677" sldId="865"/>
            <ac:inkMk id="28" creationId="{94D8697F-A36D-1942-8C84-E446107F907C}"/>
          </ac:inkMkLst>
        </pc:inkChg>
        <pc:inkChg chg="add del">
          <ac:chgData name="Sinan Kalkan" userId="6c97b2d2-1092-497b-8c76-002b8d208c49" providerId="ADAL" clId="{7E135EE1-382B-4C4C-80FB-54221EB86E4C}" dt="2021-06-04T07:25:43.290" v="424"/>
          <ac:inkMkLst>
            <pc:docMk/>
            <pc:sldMk cId="2493386677" sldId="865"/>
            <ac:inkMk id="29" creationId="{B2C8C6E1-1436-4244-8C62-F74F8E723AC9}"/>
          </ac:inkMkLst>
        </pc:inkChg>
        <pc:inkChg chg="add del">
          <ac:chgData name="Sinan Kalkan" userId="6c97b2d2-1092-497b-8c76-002b8d208c49" providerId="ADAL" clId="{7E135EE1-382B-4C4C-80FB-54221EB86E4C}" dt="2021-06-04T05:50:41.112" v="199"/>
          <ac:inkMkLst>
            <pc:docMk/>
            <pc:sldMk cId="2493386677" sldId="865"/>
            <ac:inkMk id="30" creationId="{98612E1F-A19B-A541-A2F3-F2AF2C266D1D}"/>
          </ac:inkMkLst>
        </pc:inkChg>
        <pc:inkChg chg="add del mod">
          <ac:chgData name="Sinan Kalkan" userId="6c97b2d2-1092-497b-8c76-002b8d208c49" providerId="ADAL" clId="{7E135EE1-382B-4C4C-80FB-54221EB86E4C}" dt="2021-06-04T07:25:43.285" v="409"/>
          <ac:inkMkLst>
            <pc:docMk/>
            <pc:sldMk cId="2493386677" sldId="865"/>
            <ac:inkMk id="31" creationId="{D8DCA073-DE04-3A43-B4DE-F1A81B7E54FD}"/>
          </ac:inkMkLst>
        </pc:inkChg>
        <pc:inkChg chg="add del mod">
          <ac:chgData name="Sinan Kalkan" userId="6c97b2d2-1092-497b-8c76-002b8d208c49" providerId="ADAL" clId="{7E135EE1-382B-4C4C-80FB-54221EB86E4C}" dt="2021-06-04T07:25:43.289" v="422"/>
          <ac:inkMkLst>
            <pc:docMk/>
            <pc:sldMk cId="2493386677" sldId="865"/>
            <ac:inkMk id="32" creationId="{C6E574D2-F1BB-0442-B9C8-948D5393C43C}"/>
          </ac:inkMkLst>
        </pc:inkChg>
        <pc:inkChg chg="add del">
          <ac:chgData name="Sinan Kalkan" userId="6c97b2d2-1092-497b-8c76-002b8d208c49" providerId="ADAL" clId="{7E135EE1-382B-4C4C-80FB-54221EB86E4C}" dt="2021-06-04T07:25:43.289" v="420"/>
          <ac:inkMkLst>
            <pc:docMk/>
            <pc:sldMk cId="2493386677" sldId="865"/>
            <ac:inkMk id="34" creationId="{35A3D87F-C16B-0948-9548-6FC3A8242993}"/>
          </ac:inkMkLst>
        </pc:inkChg>
        <pc:inkChg chg="add del mod">
          <ac:chgData name="Sinan Kalkan" userId="6c97b2d2-1092-497b-8c76-002b8d208c49" providerId="ADAL" clId="{7E135EE1-382B-4C4C-80FB-54221EB86E4C}" dt="2021-06-04T07:25:43.284" v="404"/>
          <ac:inkMkLst>
            <pc:docMk/>
            <pc:sldMk cId="2493386677" sldId="865"/>
            <ac:inkMk id="35" creationId="{80F770BA-C9B1-CE4F-9258-C617B4467A98}"/>
          </ac:inkMkLst>
        </pc:inkChg>
        <pc:inkChg chg="add del mod">
          <ac:chgData name="Sinan Kalkan" userId="6c97b2d2-1092-497b-8c76-002b8d208c49" providerId="ADAL" clId="{7E135EE1-382B-4C4C-80FB-54221EB86E4C}" dt="2021-06-04T07:25:43.283" v="402"/>
          <ac:inkMkLst>
            <pc:docMk/>
            <pc:sldMk cId="2493386677" sldId="865"/>
            <ac:inkMk id="36" creationId="{4CDA51BC-1F70-0F4A-99C4-9129BED5074C}"/>
          </ac:inkMkLst>
        </pc:inkChg>
        <pc:inkChg chg="add del">
          <ac:chgData name="Sinan Kalkan" userId="6c97b2d2-1092-497b-8c76-002b8d208c49" providerId="ADAL" clId="{7E135EE1-382B-4C4C-80FB-54221EB86E4C}" dt="2021-06-04T07:25:43.288" v="418"/>
          <ac:inkMkLst>
            <pc:docMk/>
            <pc:sldMk cId="2493386677" sldId="865"/>
            <ac:inkMk id="38" creationId="{61125AF8-59E0-B44F-9D00-A237A2CCBB4C}"/>
          </ac:inkMkLst>
        </pc:inkChg>
        <pc:inkChg chg="add del">
          <ac:chgData name="Sinan Kalkan" userId="6c97b2d2-1092-497b-8c76-002b8d208c49" providerId="ADAL" clId="{7E135EE1-382B-4C4C-80FB-54221EB86E4C}" dt="2021-06-04T07:25:43.288" v="417"/>
          <ac:inkMkLst>
            <pc:docMk/>
            <pc:sldMk cId="2493386677" sldId="865"/>
            <ac:inkMk id="39" creationId="{F40AE2A2-A51A-A64B-A266-3641B0B2B355}"/>
          </ac:inkMkLst>
        </pc:inkChg>
      </pc:sldChg>
      <pc:sldChg chg="addSp delSp mod">
        <pc:chgData name="Sinan Kalkan" userId="6c97b2d2-1092-497b-8c76-002b8d208c49" providerId="ADAL" clId="{7E135EE1-382B-4C4C-80FB-54221EB86E4C}" dt="2021-06-04T07:26:30.083" v="488"/>
        <pc:sldMkLst>
          <pc:docMk/>
          <pc:sldMk cId="3272901364" sldId="866"/>
        </pc:sldMkLst>
        <pc:inkChg chg="add del">
          <ac:chgData name="Sinan Kalkan" userId="6c97b2d2-1092-497b-8c76-002b8d208c49" providerId="ADAL" clId="{7E135EE1-382B-4C4C-80FB-54221EB86E4C}" dt="2021-06-04T07:26:30.081" v="482"/>
          <ac:inkMkLst>
            <pc:docMk/>
            <pc:sldMk cId="3272901364" sldId="866"/>
            <ac:inkMk id="7" creationId="{6CAC747D-FA97-C644-9CED-451AAFBDE02A}"/>
          </ac:inkMkLst>
        </pc:inkChg>
        <pc:inkChg chg="add del">
          <ac:chgData name="Sinan Kalkan" userId="6c97b2d2-1092-497b-8c76-002b8d208c49" providerId="ADAL" clId="{7E135EE1-382B-4C4C-80FB-54221EB86E4C}" dt="2021-06-04T07:26:30.082" v="485"/>
          <ac:inkMkLst>
            <pc:docMk/>
            <pc:sldMk cId="3272901364" sldId="866"/>
            <ac:inkMk id="8" creationId="{66EADCF7-C14F-AC43-AEB6-B529ED7B7698}"/>
          </ac:inkMkLst>
        </pc:inkChg>
        <pc:inkChg chg="add del">
          <ac:chgData name="Sinan Kalkan" userId="6c97b2d2-1092-497b-8c76-002b8d208c49" providerId="ADAL" clId="{7E135EE1-382B-4C4C-80FB-54221EB86E4C}" dt="2021-06-04T07:26:30.083" v="487"/>
          <ac:inkMkLst>
            <pc:docMk/>
            <pc:sldMk cId="3272901364" sldId="866"/>
            <ac:inkMk id="9" creationId="{25B71B5E-3C71-C94A-9630-BF6312B8BE5D}"/>
          </ac:inkMkLst>
        </pc:inkChg>
        <pc:inkChg chg="add del">
          <ac:chgData name="Sinan Kalkan" userId="6c97b2d2-1092-497b-8c76-002b8d208c49" providerId="ADAL" clId="{7E135EE1-382B-4C4C-80FB-54221EB86E4C}" dt="2021-06-04T07:26:30.080" v="479"/>
          <ac:inkMkLst>
            <pc:docMk/>
            <pc:sldMk cId="3272901364" sldId="866"/>
            <ac:inkMk id="10" creationId="{7DE7E213-4EFB-554A-A34D-94CD56A8A833}"/>
          </ac:inkMkLst>
        </pc:inkChg>
        <pc:inkChg chg="add del">
          <ac:chgData name="Sinan Kalkan" userId="6c97b2d2-1092-497b-8c76-002b8d208c49" providerId="ADAL" clId="{7E135EE1-382B-4C4C-80FB-54221EB86E4C}" dt="2021-06-04T07:26:30.080" v="480"/>
          <ac:inkMkLst>
            <pc:docMk/>
            <pc:sldMk cId="3272901364" sldId="866"/>
            <ac:inkMk id="11" creationId="{1F893F4B-5F7C-EA40-AFBC-07246CF6BE85}"/>
          </ac:inkMkLst>
        </pc:inkChg>
        <pc:inkChg chg="add del">
          <ac:chgData name="Sinan Kalkan" userId="6c97b2d2-1092-497b-8c76-002b8d208c49" providerId="ADAL" clId="{7E135EE1-382B-4C4C-80FB-54221EB86E4C}" dt="2021-06-04T07:26:30.082" v="484"/>
          <ac:inkMkLst>
            <pc:docMk/>
            <pc:sldMk cId="3272901364" sldId="866"/>
            <ac:inkMk id="12" creationId="{6E806F20-794A-E542-B887-FAB3B07BA411}"/>
          </ac:inkMkLst>
        </pc:inkChg>
        <pc:inkChg chg="add del">
          <ac:chgData name="Sinan Kalkan" userId="6c97b2d2-1092-497b-8c76-002b8d208c49" providerId="ADAL" clId="{7E135EE1-382B-4C4C-80FB-54221EB86E4C}" dt="2021-06-04T07:26:30.083" v="488"/>
          <ac:inkMkLst>
            <pc:docMk/>
            <pc:sldMk cId="3272901364" sldId="866"/>
            <ac:inkMk id="13" creationId="{C8BD6614-762B-F04B-8480-A21496C8EFDB}"/>
          </ac:inkMkLst>
        </pc:inkChg>
        <pc:inkChg chg="add del">
          <ac:chgData name="Sinan Kalkan" userId="6c97b2d2-1092-497b-8c76-002b8d208c49" providerId="ADAL" clId="{7E135EE1-382B-4C4C-80FB-54221EB86E4C}" dt="2021-06-04T07:26:30.081" v="481"/>
          <ac:inkMkLst>
            <pc:docMk/>
            <pc:sldMk cId="3272901364" sldId="866"/>
            <ac:inkMk id="14" creationId="{1EAF3D54-EF7F-644D-90E4-54A54B095CC4}"/>
          </ac:inkMkLst>
        </pc:inkChg>
        <pc:inkChg chg="add del">
          <ac:chgData name="Sinan Kalkan" userId="6c97b2d2-1092-497b-8c76-002b8d208c49" providerId="ADAL" clId="{7E135EE1-382B-4C4C-80FB-54221EB86E4C}" dt="2021-06-04T07:26:30.082" v="483"/>
          <ac:inkMkLst>
            <pc:docMk/>
            <pc:sldMk cId="3272901364" sldId="866"/>
            <ac:inkMk id="15" creationId="{9F104F1C-8FD6-574D-BFA7-D654A16C0802}"/>
          </ac:inkMkLst>
        </pc:inkChg>
        <pc:inkChg chg="add del">
          <ac:chgData name="Sinan Kalkan" userId="6c97b2d2-1092-497b-8c76-002b8d208c49" providerId="ADAL" clId="{7E135EE1-382B-4C4C-80FB-54221EB86E4C}" dt="2021-06-04T07:26:30.082" v="486"/>
          <ac:inkMkLst>
            <pc:docMk/>
            <pc:sldMk cId="3272901364" sldId="866"/>
            <ac:inkMk id="16" creationId="{C664D86A-A775-4E46-A9FD-99096940A7E8}"/>
          </ac:inkMkLst>
        </pc:inkChg>
      </pc:sldChg>
      <pc:sldChg chg="addSp delSp mod">
        <pc:chgData name="Sinan Kalkan" userId="6c97b2d2-1092-497b-8c76-002b8d208c49" providerId="ADAL" clId="{7E135EE1-382B-4C4C-80FB-54221EB86E4C}" dt="2021-06-04T07:26:55.875" v="543"/>
        <pc:sldMkLst>
          <pc:docMk/>
          <pc:sldMk cId="2112316596" sldId="867"/>
        </pc:sldMkLst>
        <pc:inkChg chg="add del">
          <ac:chgData name="Sinan Kalkan" userId="6c97b2d2-1092-497b-8c76-002b8d208c49" providerId="ADAL" clId="{7E135EE1-382B-4C4C-80FB-54221EB86E4C}" dt="2021-06-04T07:26:55.875" v="542"/>
          <ac:inkMkLst>
            <pc:docMk/>
            <pc:sldMk cId="2112316596" sldId="867"/>
            <ac:inkMk id="7" creationId="{49525247-D3E5-CB45-8B69-24974E909FA3}"/>
          </ac:inkMkLst>
        </pc:inkChg>
        <pc:inkChg chg="add del">
          <ac:chgData name="Sinan Kalkan" userId="6c97b2d2-1092-497b-8c76-002b8d208c49" providerId="ADAL" clId="{7E135EE1-382B-4C4C-80FB-54221EB86E4C}" dt="2021-06-04T07:26:55.875" v="543"/>
          <ac:inkMkLst>
            <pc:docMk/>
            <pc:sldMk cId="2112316596" sldId="867"/>
            <ac:inkMk id="8" creationId="{F84550F8-9156-D048-8404-DE1E62D7DD2D}"/>
          </ac:inkMkLst>
        </pc:inkChg>
        <pc:inkChg chg="add del">
          <ac:chgData name="Sinan Kalkan" userId="6c97b2d2-1092-497b-8c76-002b8d208c49" providerId="ADAL" clId="{7E135EE1-382B-4C4C-80FB-54221EB86E4C}" dt="2021-06-04T07:26:55.873" v="540"/>
          <ac:inkMkLst>
            <pc:docMk/>
            <pc:sldMk cId="2112316596" sldId="867"/>
            <ac:inkMk id="9" creationId="{4C7D366A-0D4E-7048-B8FF-A81117B3BDEC}"/>
          </ac:inkMkLst>
        </pc:inkChg>
        <pc:inkChg chg="add del">
          <ac:chgData name="Sinan Kalkan" userId="6c97b2d2-1092-497b-8c76-002b8d208c49" providerId="ADAL" clId="{7E135EE1-382B-4C4C-80FB-54221EB86E4C}" dt="2021-06-04T07:26:55.874" v="541"/>
          <ac:inkMkLst>
            <pc:docMk/>
            <pc:sldMk cId="2112316596" sldId="867"/>
            <ac:inkMk id="10" creationId="{9C9B1875-68D4-4443-93E2-6E26DF71E87C}"/>
          </ac:inkMkLst>
        </pc:inkChg>
      </pc:sldChg>
      <pc:sldChg chg="addSp delSp mod">
        <pc:chgData name="Sinan Kalkan" userId="6c97b2d2-1092-497b-8c76-002b8d208c49" providerId="ADAL" clId="{7E135EE1-382B-4C4C-80FB-54221EB86E4C}" dt="2021-06-04T07:25:51.132" v="433"/>
        <pc:sldMkLst>
          <pc:docMk/>
          <pc:sldMk cId="2826053841" sldId="868"/>
        </pc:sldMkLst>
        <pc:inkChg chg="add del">
          <ac:chgData name="Sinan Kalkan" userId="6c97b2d2-1092-497b-8c76-002b8d208c49" providerId="ADAL" clId="{7E135EE1-382B-4C4C-80FB-54221EB86E4C}" dt="2021-06-04T07:25:51.132" v="433"/>
          <ac:inkMkLst>
            <pc:docMk/>
            <pc:sldMk cId="2826053841" sldId="868"/>
            <ac:inkMk id="8" creationId="{FD3D3760-5D6D-704D-89F1-AD9D8CDD241E}"/>
          </ac:inkMkLst>
        </pc:inkChg>
        <pc:inkChg chg="add del">
          <ac:chgData name="Sinan Kalkan" userId="6c97b2d2-1092-497b-8c76-002b8d208c49" providerId="ADAL" clId="{7E135EE1-382B-4C4C-80FB-54221EB86E4C}" dt="2021-06-04T07:25:51.131" v="432"/>
          <ac:inkMkLst>
            <pc:docMk/>
            <pc:sldMk cId="2826053841" sldId="868"/>
            <ac:inkMk id="9" creationId="{0496A2A1-CEA7-ED4F-B477-155DEC5FA3A6}"/>
          </ac:inkMkLst>
        </pc:inkChg>
        <pc:inkChg chg="add del">
          <ac:chgData name="Sinan Kalkan" userId="6c97b2d2-1092-497b-8c76-002b8d208c49" providerId="ADAL" clId="{7E135EE1-382B-4C4C-80FB-54221EB86E4C}" dt="2021-06-04T07:25:50.076" v="429"/>
          <ac:inkMkLst>
            <pc:docMk/>
            <pc:sldMk cId="2826053841" sldId="868"/>
            <ac:inkMk id="10" creationId="{B0A0248B-01E4-E943-9183-A28CDE1CCF2D}"/>
          </ac:inkMkLst>
        </pc:inkChg>
        <pc:inkChg chg="add del">
          <ac:chgData name="Sinan Kalkan" userId="6c97b2d2-1092-497b-8c76-002b8d208c49" providerId="ADAL" clId="{7E135EE1-382B-4C4C-80FB-54221EB86E4C}" dt="2021-06-04T07:25:50.075" v="428"/>
          <ac:inkMkLst>
            <pc:docMk/>
            <pc:sldMk cId="2826053841" sldId="868"/>
            <ac:inkMk id="11" creationId="{E39409E0-46B9-F349-A6A6-46F006335149}"/>
          </ac:inkMkLst>
        </pc:inkChg>
        <pc:inkChg chg="add del">
          <ac:chgData name="Sinan Kalkan" userId="6c97b2d2-1092-497b-8c76-002b8d208c49" providerId="ADAL" clId="{7E135EE1-382B-4C4C-80FB-54221EB86E4C}" dt="2021-06-04T07:25:50.077" v="430"/>
          <ac:inkMkLst>
            <pc:docMk/>
            <pc:sldMk cId="2826053841" sldId="868"/>
            <ac:inkMk id="12" creationId="{AD9F871A-E6D7-5A46-99D2-294E7740AB03}"/>
          </ac:inkMkLst>
        </pc:inkChg>
        <pc:inkChg chg="add del">
          <ac:chgData name="Sinan Kalkan" userId="6c97b2d2-1092-497b-8c76-002b8d208c49" providerId="ADAL" clId="{7E135EE1-382B-4C4C-80FB-54221EB86E4C}" dt="2021-06-04T07:25:50.077" v="431"/>
          <ac:inkMkLst>
            <pc:docMk/>
            <pc:sldMk cId="2826053841" sldId="868"/>
            <ac:inkMk id="13" creationId="{23E074A6-128A-824D-896B-6ED7A2667BAA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6:16.160" v="476"/>
        <pc:sldMkLst>
          <pc:docMk/>
          <pc:sldMk cId="2464528996" sldId="869"/>
        </pc:sldMkLst>
        <pc:grpChg chg="del mod">
          <ac:chgData name="Sinan Kalkan" userId="6c97b2d2-1092-497b-8c76-002b8d208c49" providerId="ADAL" clId="{7E135EE1-382B-4C4C-80FB-54221EB86E4C}" dt="2021-06-04T06:00:18.890" v="228"/>
          <ac:grpSpMkLst>
            <pc:docMk/>
            <pc:sldMk cId="2464528996" sldId="869"/>
            <ac:grpSpMk id="13" creationId="{8965A735-AEAF-EC41-94CE-B03331609545}"/>
          </ac:grpSpMkLst>
        </pc:grpChg>
        <pc:grpChg chg="del mod">
          <ac:chgData name="Sinan Kalkan" userId="6c97b2d2-1092-497b-8c76-002b8d208c49" providerId="ADAL" clId="{7E135EE1-382B-4C4C-80FB-54221EB86E4C}" dt="2021-06-04T06:00:02.451" v="225"/>
          <ac:grpSpMkLst>
            <pc:docMk/>
            <pc:sldMk cId="2464528996" sldId="869"/>
            <ac:grpSpMk id="16" creationId="{054E27C5-8B22-BD40-B45B-93E0E0AA38B6}"/>
          </ac:grpSpMkLst>
        </pc:grpChg>
        <pc:grpChg chg="del mod">
          <ac:chgData name="Sinan Kalkan" userId="6c97b2d2-1092-497b-8c76-002b8d208c49" providerId="ADAL" clId="{7E135EE1-382B-4C4C-80FB-54221EB86E4C}" dt="2021-06-04T07:26:10.991" v="462"/>
          <ac:grpSpMkLst>
            <pc:docMk/>
            <pc:sldMk cId="2464528996" sldId="869"/>
            <ac:grpSpMk id="18" creationId="{6DDFEC4C-86B2-184A-BC44-7C229D879C1E}"/>
          </ac:grpSpMkLst>
        </pc:grpChg>
        <pc:grpChg chg="del mod">
          <ac:chgData name="Sinan Kalkan" userId="6c97b2d2-1092-497b-8c76-002b8d208c49" providerId="ADAL" clId="{7E135EE1-382B-4C4C-80FB-54221EB86E4C}" dt="2021-06-04T06:01:31.460" v="240"/>
          <ac:grpSpMkLst>
            <pc:docMk/>
            <pc:sldMk cId="2464528996" sldId="869"/>
            <ac:grpSpMk id="21" creationId="{F6B3082B-8636-9248-BE57-804C4EA7776A}"/>
          </ac:grpSpMkLst>
        </pc:grpChg>
        <pc:grpChg chg="del mod">
          <ac:chgData name="Sinan Kalkan" userId="6c97b2d2-1092-497b-8c76-002b8d208c49" providerId="ADAL" clId="{7E135EE1-382B-4C4C-80FB-54221EB86E4C}" dt="2021-06-04T06:01:31.460" v="240"/>
          <ac:grpSpMkLst>
            <pc:docMk/>
            <pc:sldMk cId="2464528996" sldId="869"/>
            <ac:grpSpMk id="31" creationId="{AB81C628-34B6-B747-8B4B-025F6AE38979}"/>
          </ac:grpSpMkLst>
        </pc:grpChg>
        <pc:grpChg chg="del mod">
          <ac:chgData name="Sinan Kalkan" userId="6c97b2d2-1092-497b-8c76-002b8d208c49" providerId="ADAL" clId="{7E135EE1-382B-4C4C-80FB-54221EB86E4C}" dt="2021-06-04T06:01:52.893" v="243"/>
          <ac:grpSpMkLst>
            <pc:docMk/>
            <pc:sldMk cId="2464528996" sldId="869"/>
            <ac:grpSpMk id="33" creationId="{9C429115-B4E9-724C-A4E6-C4746CFB9F8E}"/>
          </ac:grpSpMkLst>
        </pc:grpChg>
        <pc:grpChg chg="del mod">
          <ac:chgData name="Sinan Kalkan" userId="6c97b2d2-1092-497b-8c76-002b8d208c49" providerId="ADAL" clId="{7E135EE1-382B-4C4C-80FB-54221EB86E4C}" dt="2021-06-04T06:01:55.774" v="245"/>
          <ac:grpSpMkLst>
            <pc:docMk/>
            <pc:sldMk cId="2464528996" sldId="869"/>
            <ac:grpSpMk id="36" creationId="{BC4F2A90-6351-CF47-998D-41458CB2ED4B}"/>
          </ac:grpSpMkLst>
        </pc:grpChg>
        <pc:grpChg chg="del mod">
          <ac:chgData name="Sinan Kalkan" userId="6c97b2d2-1092-497b-8c76-002b8d208c49" providerId="ADAL" clId="{7E135EE1-382B-4C4C-80FB-54221EB86E4C}" dt="2021-06-04T07:26:10.992" v="464"/>
          <ac:grpSpMkLst>
            <pc:docMk/>
            <pc:sldMk cId="2464528996" sldId="869"/>
            <ac:grpSpMk id="38" creationId="{0F7575F7-C811-5F47-BA12-6BE02FD93417}"/>
          </ac:grpSpMkLst>
        </pc:grpChg>
        <pc:inkChg chg="add del">
          <ac:chgData name="Sinan Kalkan" userId="6c97b2d2-1092-497b-8c76-002b8d208c49" providerId="ADAL" clId="{7E135EE1-382B-4C4C-80FB-54221EB86E4C}" dt="2021-06-04T07:26:16.160" v="476"/>
          <ac:inkMkLst>
            <pc:docMk/>
            <pc:sldMk cId="2464528996" sldId="869"/>
            <ac:inkMk id="7" creationId="{B4920B78-2886-DD49-A6FE-57409B4D44D8}"/>
          </ac:inkMkLst>
        </pc:inkChg>
        <pc:inkChg chg="add del">
          <ac:chgData name="Sinan Kalkan" userId="6c97b2d2-1092-497b-8c76-002b8d208c49" providerId="ADAL" clId="{7E135EE1-382B-4C4C-80FB-54221EB86E4C}" dt="2021-06-04T07:26:10.987" v="451"/>
          <ac:inkMkLst>
            <pc:docMk/>
            <pc:sldMk cId="2464528996" sldId="869"/>
            <ac:inkMk id="9" creationId="{58095C2D-81F7-B54B-A5B5-15AD66183A28}"/>
          </ac:inkMkLst>
        </pc:inkChg>
        <pc:inkChg chg="add del">
          <ac:chgData name="Sinan Kalkan" userId="6c97b2d2-1092-497b-8c76-002b8d208c49" providerId="ADAL" clId="{7E135EE1-382B-4C4C-80FB-54221EB86E4C}" dt="2021-06-04T07:26:10.993" v="470"/>
          <ac:inkMkLst>
            <pc:docMk/>
            <pc:sldMk cId="2464528996" sldId="869"/>
            <ac:inkMk id="10" creationId="{8DA6DF96-8CD2-B947-81F9-AF61F93B4D7A}"/>
          </ac:inkMkLst>
        </pc:inkChg>
        <pc:inkChg chg="add del mod">
          <ac:chgData name="Sinan Kalkan" userId="6c97b2d2-1092-497b-8c76-002b8d208c49" providerId="ADAL" clId="{7E135EE1-382B-4C4C-80FB-54221EB86E4C}" dt="2021-06-04T07:26:10.990" v="460"/>
          <ac:inkMkLst>
            <pc:docMk/>
            <pc:sldMk cId="2464528996" sldId="869"/>
            <ac:inkMk id="11" creationId="{B4B5EE9D-1F17-C940-A9BF-0E4885B5DBA6}"/>
          </ac:inkMkLst>
        </pc:inkChg>
        <pc:inkChg chg="add del mod">
          <ac:chgData name="Sinan Kalkan" userId="6c97b2d2-1092-497b-8c76-002b8d208c49" providerId="ADAL" clId="{7E135EE1-382B-4C4C-80FB-54221EB86E4C}" dt="2021-06-04T07:26:10.994" v="473"/>
          <ac:inkMkLst>
            <pc:docMk/>
            <pc:sldMk cId="2464528996" sldId="869"/>
            <ac:inkMk id="12" creationId="{B81E1FB5-DCD1-A64A-AF14-D7C1D494AABD}"/>
          </ac:inkMkLst>
        </pc:inkChg>
        <pc:inkChg chg="add del mod">
          <ac:chgData name="Sinan Kalkan" userId="6c97b2d2-1092-497b-8c76-002b8d208c49" providerId="ADAL" clId="{7E135EE1-382B-4C4C-80FB-54221EB86E4C}" dt="2021-06-04T07:26:10.991" v="461"/>
          <ac:inkMkLst>
            <pc:docMk/>
            <pc:sldMk cId="2464528996" sldId="869"/>
            <ac:inkMk id="14" creationId="{7E44397A-B92F-CF49-A79A-8C4C3E3B16B3}"/>
          </ac:inkMkLst>
        </pc:inkChg>
        <pc:inkChg chg="add del mod">
          <ac:chgData name="Sinan Kalkan" userId="6c97b2d2-1092-497b-8c76-002b8d208c49" providerId="ADAL" clId="{7E135EE1-382B-4C4C-80FB-54221EB86E4C}" dt="2021-06-04T07:26:10.991" v="462"/>
          <ac:inkMkLst>
            <pc:docMk/>
            <pc:sldMk cId="2464528996" sldId="869"/>
            <ac:inkMk id="15" creationId="{EEA0940F-334C-734F-B5C5-0EFB581DDEFC}"/>
          </ac:inkMkLst>
        </pc:inkChg>
        <pc:inkChg chg="add del mod">
          <ac:chgData name="Sinan Kalkan" userId="6c97b2d2-1092-497b-8c76-002b8d208c49" providerId="ADAL" clId="{7E135EE1-382B-4C4C-80FB-54221EB86E4C}" dt="2021-06-04T07:26:10.995" v="475"/>
          <ac:inkMkLst>
            <pc:docMk/>
            <pc:sldMk cId="2464528996" sldId="869"/>
            <ac:inkMk id="17" creationId="{4A0D83A0-7B03-794D-8ECD-F206899127BD}"/>
          </ac:inkMkLst>
        </pc:inkChg>
        <pc:inkChg chg="add del">
          <ac:chgData name="Sinan Kalkan" userId="6c97b2d2-1092-497b-8c76-002b8d208c49" providerId="ADAL" clId="{7E135EE1-382B-4C4C-80FB-54221EB86E4C}" dt="2021-06-04T07:26:10.993" v="469"/>
          <ac:inkMkLst>
            <pc:docMk/>
            <pc:sldMk cId="2464528996" sldId="869"/>
            <ac:inkMk id="19" creationId="{BF7364B9-0437-E142-BF89-FCE315A7247A}"/>
          </ac:inkMkLst>
        </pc:inkChg>
        <pc:inkChg chg="add del mod">
          <ac:chgData name="Sinan Kalkan" userId="6c97b2d2-1092-497b-8c76-002b8d208c49" providerId="ADAL" clId="{7E135EE1-382B-4C4C-80FB-54221EB86E4C}" dt="2021-06-04T07:26:10.988" v="453"/>
          <ac:inkMkLst>
            <pc:docMk/>
            <pc:sldMk cId="2464528996" sldId="869"/>
            <ac:inkMk id="20" creationId="{32000A33-80EF-3445-AA08-8B69DE6F3251}"/>
          </ac:inkMkLst>
        </pc:inkChg>
        <pc:inkChg chg="add del">
          <ac:chgData name="Sinan Kalkan" userId="6c97b2d2-1092-497b-8c76-002b8d208c49" providerId="ADAL" clId="{7E135EE1-382B-4C4C-80FB-54221EB86E4C}" dt="2021-06-04T07:26:10.992" v="465"/>
          <ac:inkMkLst>
            <pc:docMk/>
            <pc:sldMk cId="2464528996" sldId="869"/>
            <ac:inkMk id="22" creationId="{2577A21E-E4E5-9F40-86B1-3C25B9A987D9}"/>
          </ac:inkMkLst>
        </pc:inkChg>
        <pc:inkChg chg="add del">
          <ac:chgData name="Sinan Kalkan" userId="6c97b2d2-1092-497b-8c76-002b8d208c49" providerId="ADAL" clId="{7E135EE1-382B-4C4C-80FB-54221EB86E4C}" dt="2021-06-04T07:26:10.988" v="452"/>
          <ac:inkMkLst>
            <pc:docMk/>
            <pc:sldMk cId="2464528996" sldId="869"/>
            <ac:inkMk id="23" creationId="{DC44B1D1-B38F-A249-BBC6-C77C9733807E}"/>
          </ac:inkMkLst>
        </pc:inkChg>
        <pc:inkChg chg="add del">
          <ac:chgData name="Sinan Kalkan" userId="6c97b2d2-1092-497b-8c76-002b8d208c49" providerId="ADAL" clId="{7E135EE1-382B-4C4C-80FB-54221EB86E4C}" dt="2021-06-04T07:26:10.992" v="467"/>
          <ac:inkMkLst>
            <pc:docMk/>
            <pc:sldMk cId="2464528996" sldId="869"/>
            <ac:inkMk id="24" creationId="{F64AA891-DAA0-794D-B9E8-0ADCFEB995ED}"/>
          </ac:inkMkLst>
        </pc:inkChg>
        <pc:inkChg chg="add del">
          <ac:chgData name="Sinan Kalkan" userId="6c97b2d2-1092-497b-8c76-002b8d208c49" providerId="ADAL" clId="{7E135EE1-382B-4C4C-80FB-54221EB86E4C}" dt="2021-06-04T07:26:10.989" v="454"/>
          <ac:inkMkLst>
            <pc:docMk/>
            <pc:sldMk cId="2464528996" sldId="869"/>
            <ac:inkMk id="25" creationId="{A86016BB-99E4-B54B-AE8C-DFEC0F2B3025}"/>
          </ac:inkMkLst>
        </pc:inkChg>
        <pc:inkChg chg="add del">
          <ac:chgData name="Sinan Kalkan" userId="6c97b2d2-1092-497b-8c76-002b8d208c49" providerId="ADAL" clId="{7E135EE1-382B-4C4C-80FB-54221EB86E4C}" dt="2021-06-04T07:26:10.993" v="468"/>
          <ac:inkMkLst>
            <pc:docMk/>
            <pc:sldMk cId="2464528996" sldId="869"/>
            <ac:inkMk id="26" creationId="{7DCB7856-38ED-2544-86D7-235E9E39DA5B}"/>
          </ac:inkMkLst>
        </pc:inkChg>
        <pc:inkChg chg="add del">
          <ac:chgData name="Sinan Kalkan" userId="6c97b2d2-1092-497b-8c76-002b8d208c49" providerId="ADAL" clId="{7E135EE1-382B-4C4C-80FB-54221EB86E4C}" dt="2021-06-04T07:26:10.989" v="456"/>
          <ac:inkMkLst>
            <pc:docMk/>
            <pc:sldMk cId="2464528996" sldId="869"/>
            <ac:inkMk id="27" creationId="{A34CF564-5C06-ED49-A1FC-B925C8F86559}"/>
          </ac:inkMkLst>
        </pc:inkChg>
        <pc:inkChg chg="add del">
          <ac:chgData name="Sinan Kalkan" userId="6c97b2d2-1092-497b-8c76-002b8d208c49" providerId="ADAL" clId="{7E135EE1-382B-4C4C-80FB-54221EB86E4C}" dt="2021-06-04T07:26:10.994" v="474"/>
          <ac:inkMkLst>
            <pc:docMk/>
            <pc:sldMk cId="2464528996" sldId="869"/>
            <ac:inkMk id="28" creationId="{C10C50B8-4492-824A-9A75-719815AA07E3}"/>
          </ac:inkMkLst>
        </pc:inkChg>
        <pc:inkChg chg="add del mod">
          <ac:chgData name="Sinan Kalkan" userId="6c97b2d2-1092-497b-8c76-002b8d208c49" providerId="ADAL" clId="{7E135EE1-382B-4C4C-80FB-54221EB86E4C}" dt="2021-06-04T07:26:10.990" v="459"/>
          <ac:inkMkLst>
            <pc:docMk/>
            <pc:sldMk cId="2464528996" sldId="869"/>
            <ac:inkMk id="29" creationId="{46B1AE3E-6D5D-6C4E-B4E7-B177D5C38ACD}"/>
          </ac:inkMkLst>
        </pc:inkChg>
        <pc:inkChg chg="add del mod">
          <ac:chgData name="Sinan Kalkan" userId="6c97b2d2-1092-497b-8c76-002b8d208c49" providerId="ADAL" clId="{7E135EE1-382B-4C4C-80FB-54221EB86E4C}" dt="2021-06-04T07:26:10.992" v="464"/>
          <ac:inkMkLst>
            <pc:docMk/>
            <pc:sldMk cId="2464528996" sldId="869"/>
            <ac:inkMk id="30" creationId="{B044C6AC-2F60-7141-B078-857B1EB1E671}"/>
          </ac:inkMkLst>
        </pc:inkChg>
        <pc:inkChg chg="add del mod">
          <ac:chgData name="Sinan Kalkan" userId="6c97b2d2-1092-497b-8c76-002b8d208c49" providerId="ADAL" clId="{7E135EE1-382B-4C4C-80FB-54221EB86E4C}" dt="2021-06-04T07:26:10.990" v="458"/>
          <ac:inkMkLst>
            <pc:docMk/>
            <pc:sldMk cId="2464528996" sldId="869"/>
            <ac:inkMk id="32" creationId="{4C9D1A79-F489-7C40-AB79-32BDC46ACAEB}"/>
          </ac:inkMkLst>
        </pc:inkChg>
        <pc:inkChg chg="add del">
          <ac:chgData name="Sinan Kalkan" userId="6c97b2d2-1092-497b-8c76-002b8d208c49" providerId="ADAL" clId="{7E135EE1-382B-4C4C-80FB-54221EB86E4C}" dt="2021-06-04T07:26:10.989" v="457"/>
          <ac:inkMkLst>
            <pc:docMk/>
            <pc:sldMk cId="2464528996" sldId="869"/>
            <ac:inkMk id="34" creationId="{44F93EC6-B3CC-5444-9684-4C7F8DEEC5ED}"/>
          </ac:inkMkLst>
        </pc:inkChg>
        <pc:inkChg chg="add del mod">
          <ac:chgData name="Sinan Kalkan" userId="6c97b2d2-1092-497b-8c76-002b8d208c49" providerId="ADAL" clId="{7E135EE1-382B-4C4C-80FB-54221EB86E4C}" dt="2021-06-04T07:26:10.993" v="471"/>
          <ac:inkMkLst>
            <pc:docMk/>
            <pc:sldMk cId="2464528996" sldId="869"/>
            <ac:inkMk id="35" creationId="{966834C1-7DD3-294D-9D7D-7687FDB70DC2}"/>
          </ac:inkMkLst>
        </pc:inkChg>
        <pc:inkChg chg="add del mod">
          <ac:chgData name="Sinan Kalkan" userId="6c97b2d2-1092-497b-8c76-002b8d208c49" providerId="ADAL" clId="{7E135EE1-382B-4C4C-80FB-54221EB86E4C}" dt="2021-06-04T07:26:10.991" v="463"/>
          <ac:inkMkLst>
            <pc:docMk/>
            <pc:sldMk cId="2464528996" sldId="869"/>
            <ac:inkMk id="37" creationId="{667956B5-03B6-F04B-B1DF-5EF52BF92208}"/>
          </ac:inkMkLst>
        </pc:inkChg>
        <pc:inkChg chg="add del">
          <ac:chgData name="Sinan Kalkan" userId="6c97b2d2-1092-497b-8c76-002b8d208c49" providerId="ADAL" clId="{7E135EE1-382B-4C4C-80FB-54221EB86E4C}" dt="2021-06-04T07:26:10.989" v="455"/>
          <ac:inkMkLst>
            <pc:docMk/>
            <pc:sldMk cId="2464528996" sldId="869"/>
            <ac:inkMk id="39" creationId="{CE89BF56-7B09-CE48-B8EE-D0DD6C73D0A8}"/>
          </ac:inkMkLst>
        </pc:inkChg>
        <pc:inkChg chg="add del">
          <ac:chgData name="Sinan Kalkan" userId="6c97b2d2-1092-497b-8c76-002b8d208c49" providerId="ADAL" clId="{7E135EE1-382B-4C4C-80FB-54221EB86E4C}" dt="2021-06-04T07:26:10.992" v="466"/>
          <ac:inkMkLst>
            <pc:docMk/>
            <pc:sldMk cId="2464528996" sldId="869"/>
            <ac:inkMk id="40" creationId="{4E825059-2A1A-4944-A48F-EFF9E8F90C06}"/>
          </ac:inkMkLst>
        </pc:inkChg>
        <pc:inkChg chg="add del">
          <ac:chgData name="Sinan Kalkan" userId="6c97b2d2-1092-497b-8c76-002b8d208c49" providerId="ADAL" clId="{7E135EE1-382B-4C4C-80FB-54221EB86E4C}" dt="2021-06-04T07:26:10.994" v="472"/>
          <ac:inkMkLst>
            <pc:docMk/>
            <pc:sldMk cId="2464528996" sldId="869"/>
            <ac:inkMk id="41" creationId="{16777556-5F57-E648-A20F-EE89C976B6C9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6:24.152" v="478"/>
        <pc:sldMkLst>
          <pc:docMk/>
          <pc:sldMk cId="3055303991" sldId="870"/>
        </pc:sldMkLst>
        <pc:grpChg chg="del mod">
          <ac:chgData name="Sinan Kalkan" userId="6c97b2d2-1092-497b-8c76-002b8d208c49" providerId="ADAL" clId="{7E135EE1-382B-4C4C-80FB-54221EB86E4C}" dt="2021-06-04T06:06:55.477" v="272"/>
          <ac:grpSpMkLst>
            <pc:docMk/>
            <pc:sldMk cId="3055303991" sldId="870"/>
            <ac:grpSpMk id="12" creationId="{DC96DEFE-C0C6-C346-9034-93C0C5BCFA3E}"/>
          </ac:grpSpMkLst>
        </pc:grpChg>
        <pc:inkChg chg="add del">
          <ac:chgData name="Sinan Kalkan" userId="6c97b2d2-1092-497b-8c76-002b8d208c49" providerId="ADAL" clId="{7E135EE1-382B-4C4C-80FB-54221EB86E4C}" dt="2021-06-04T07:26:23.385" v="477"/>
          <ac:inkMkLst>
            <pc:docMk/>
            <pc:sldMk cId="3055303991" sldId="870"/>
            <ac:inkMk id="8" creationId="{97ABC20D-DF19-5841-828F-CDAC186C0900}"/>
          </ac:inkMkLst>
        </pc:inkChg>
        <pc:inkChg chg="add del">
          <ac:chgData name="Sinan Kalkan" userId="6c97b2d2-1092-497b-8c76-002b8d208c49" providerId="ADAL" clId="{7E135EE1-382B-4C4C-80FB-54221EB86E4C}" dt="2021-06-04T06:06:55.477" v="273"/>
          <ac:inkMkLst>
            <pc:docMk/>
            <pc:sldMk cId="3055303991" sldId="870"/>
            <ac:inkMk id="9" creationId="{1F29AAEB-D159-BB47-9C40-E218423065F8}"/>
          </ac:inkMkLst>
        </pc:inkChg>
        <pc:inkChg chg="add del mod">
          <ac:chgData name="Sinan Kalkan" userId="6c97b2d2-1092-497b-8c76-002b8d208c49" providerId="ADAL" clId="{7E135EE1-382B-4C4C-80FB-54221EB86E4C}" dt="2021-06-04T06:06:55.477" v="272"/>
          <ac:inkMkLst>
            <pc:docMk/>
            <pc:sldMk cId="3055303991" sldId="870"/>
            <ac:inkMk id="10" creationId="{846CB68C-381B-BF45-8BC8-3B2EF4988D7A}"/>
          </ac:inkMkLst>
        </pc:inkChg>
        <pc:inkChg chg="add del mod">
          <ac:chgData name="Sinan Kalkan" userId="6c97b2d2-1092-497b-8c76-002b8d208c49" providerId="ADAL" clId="{7E135EE1-382B-4C4C-80FB-54221EB86E4C}" dt="2021-06-04T06:06:55.478" v="274"/>
          <ac:inkMkLst>
            <pc:docMk/>
            <pc:sldMk cId="3055303991" sldId="870"/>
            <ac:inkMk id="11" creationId="{4FE5D95C-E362-A947-81F5-DEC477B7215B}"/>
          </ac:inkMkLst>
        </pc:inkChg>
        <pc:inkChg chg="add del">
          <ac:chgData name="Sinan Kalkan" userId="6c97b2d2-1092-497b-8c76-002b8d208c49" providerId="ADAL" clId="{7E135EE1-382B-4C4C-80FB-54221EB86E4C}" dt="2021-06-04T07:26:24.152" v="478"/>
          <ac:inkMkLst>
            <pc:docMk/>
            <pc:sldMk cId="3055303991" sldId="870"/>
            <ac:inkMk id="13" creationId="{5A035685-F915-AE4B-8968-0F8AA55A73DB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5:58.341" v="450"/>
        <pc:sldMkLst>
          <pc:docMk/>
          <pc:sldMk cId="1704477274" sldId="871"/>
        </pc:sldMkLst>
        <pc:grpChg chg="del mod">
          <ac:chgData name="Sinan Kalkan" userId="6c97b2d2-1092-497b-8c76-002b8d208c49" providerId="ADAL" clId="{7E135EE1-382B-4C4C-80FB-54221EB86E4C}" dt="2021-06-04T07:25:58.339" v="446"/>
          <ac:grpSpMkLst>
            <pc:docMk/>
            <pc:sldMk cId="1704477274" sldId="871"/>
            <ac:grpSpMk id="22" creationId="{F3E78CF7-8DE1-AD47-B3E5-8EF322A09813}"/>
          </ac:grpSpMkLst>
        </pc:grpChg>
        <pc:grpChg chg="del mod">
          <ac:chgData name="Sinan Kalkan" userId="6c97b2d2-1092-497b-8c76-002b8d208c49" providerId="ADAL" clId="{7E135EE1-382B-4C4C-80FB-54221EB86E4C}" dt="2021-06-04T07:25:56.120" v="442"/>
          <ac:grpSpMkLst>
            <pc:docMk/>
            <pc:sldMk cId="1704477274" sldId="871"/>
            <ac:grpSpMk id="25" creationId="{7B7B74F4-3B93-8044-B1FB-231678EABAAF}"/>
          </ac:grpSpMkLst>
        </pc:grpChg>
        <pc:inkChg chg="add del">
          <ac:chgData name="Sinan Kalkan" userId="6c97b2d2-1092-497b-8c76-002b8d208c49" providerId="ADAL" clId="{7E135EE1-382B-4C4C-80FB-54221EB86E4C}" dt="2021-06-04T07:25:56.119" v="438"/>
          <ac:inkMkLst>
            <pc:docMk/>
            <pc:sldMk cId="1704477274" sldId="871"/>
            <ac:inkMk id="8" creationId="{56DC962C-EA7C-6F42-84D0-FCE89B81CD90}"/>
          </ac:inkMkLst>
        </pc:inkChg>
        <pc:inkChg chg="add del">
          <ac:chgData name="Sinan Kalkan" userId="6c97b2d2-1092-497b-8c76-002b8d208c49" providerId="ADAL" clId="{7E135EE1-382B-4C4C-80FB-54221EB86E4C}" dt="2021-06-04T07:25:56.122" v="445"/>
          <ac:inkMkLst>
            <pc:docMk/>
            <pc:sldMk cId="1704477274" sldId="871"/>
            <ac:inkMk id="9" creationId="{48842EDD-F258-0743-A805-AA7BB1F77D64}"/>
          </ac:inkMkLst>
        </pc:inkChg>
        <pc:inkChg chg="add del">
          <ac:chgData name="Sinan Kalkan" userId="6c97b2d2-1092-497b-8c76-002b8d208c49" providerId="ADAL" clId="{7E135EE1-382B-4C4C-80FB-54221EB86E4C}" dt="2021-06-04T07:25:56.117" v="435"/>
          <ac:inkMkLst>
            <pc:docMk/>
            <pc:sldMk cId="1704477274" sldId="871"/>
            <ac:inkMk id="10" creationId="{13993075-5D15-F04E-B0F2-B7227DA780E8}"/>
          </ac:inkMkLst>
        </pc:inkChg>
        <pc:inkChg chg="add del">
          <ac:chgData name="Sinan Kalkan" userId="6c97b2d2-1092-497b-8c76-002b8d208c49" providerId="ADAL" clId="{7E135EE1-382B-4C4C-80FB-54221EB86E4C}" dt="2021-06-04T07:25:56.118" v="436"/>
          <ac:inkMkLst>
            <pc:docMk/>
            <pc:sldMk cId="1704477274" sldId="871"/>
            <ac:inkMk id="11" creationId="{14695E01-FC54-6640-8D5C-0B45A79BC1D6}"/>
          </ac:inkMkLst>
        </pc:inkChg>
        <pc:inkChg chg="add del">
          <ac:chgData name="Sinan Kalkan" userId="6c97b2d2-1092-497b-8c76-002b8d208c49" providerId="ADAL" clId="{7E135EE1-382B-4C4C-80FB-54221EB86E4C}" dt="2021-06-04T07:25:58.340" v="448"/>
          <ac:inkMkLst>
            <pc:docMk/>
            <pc:sldMk cId="1704477274" sldId="871"/>
            <ac:inkMk id="12" creationId="{185CB6F7-464E-2647-9DC1-D2FE653AB935}"/>
          </ac:inkMkLst>
        </pc:inkChg>
        <pc:inkChg chg="add del">
          <ac:chgData name="Sinan Kalkan" userId="6c97b2d2-1092-497b-8c76-002b8d208c49" providerId="ADAL" clId="{7E135EE1-382B-4C4C-80FB-54221EB86E4C}" dt="2021-06-04T07:25:56.116" v="434"/>
          <ac:inkMkLst>
            <pc:docMk/>
            <pc:sldMk cId="1704477274" sldId="871"/>
            <ac:inkMk id="13" creationId="{B7718B85-B21B-D343-B016-0A3ED214250A}"/>
          </ac:inkMkLst>
        </pc:inkChg>
        <pc:inkChg chg="add del">
          <ac:chgData name="Sinan Kalkan" userId="6c97b2d2-1092-497b-8c76-002b8d208c49" providerId="ADAL" clId="{7E135EE1-382B-4C4C-80FB-54221EB86E4C}" dt="2021-06-04T07:25:56.121" v="443"/>
          <ac:inkMkLst>
            <pc:docMk/>
            <pc:sldMk cId="1704477274" sldId="871"/>
            <ac:inkMk id="14" creationId="{B4B0D947-438F-E240-8224-E1606744E0AA}"/>
          </ac:inkMkLst>
        </pc:inkChg>
        <pc:inkChg chg="add del">
          <ac:chgData name="Sinan Kalkan" userId="6c97b2d2-1092-497b-8c76-002b8d208c49" providerId="ADAL" clId="{7E135EE1-382B-4C4C-80FB-54221EB86E4C}" dt="2021-06-04T07:25:58.341" v="449"/>
          <ac:inkMkLst>
            <pc:docMk/>
            <pc:sldMk cId="1704477274" sldId="871"/>
            <ac:inkMk id="15" creationId="{6A2970C7-AB7F-6349-84C4-8A791E0EDAD0}"/>
          </ac:inkMkLst>
        </pc:inkChg>
        <pc:inkChg chg="add del">
          <ac:chgData name="Sinan Kalkan" userId="6c97b2d2-1092-497b-8c76-002b8d208c49" providerId="ADAL" clId="{7E135EE1-382B-4C4C-80FB-54221EB86E4C}" dt="2021-06-04T07:25:56.119" v="439"/>
          <ac:inkMkLst>
            <pc:docMk/>
            <pc:sldMk cId="1704477274" sldId="871"/>
            <ac:inkMk id="16" creationId="{1C5A7976-A807-9440-959D-6FD4CEDD9776}"/>
          </ac:inkMkLst>
        </pc:inkChg>
        <pc:inkChg chg="add del">
          <ac:chgData name="Sinan Kalkan" userId="6c97b2d2-1092-497b-8c76-002b8d208c49" providerId="ADAL" clId="{7E135EE1-382B-4C4C-80FB-54221EB86E4C}" dt="2021-06-04T07:25:58.340" v="447"/>
          <ac:inkMkLst>
            <pc:docMk/>
            <pc:sldMk cId="1704477274" sldId="871"/>
            <ac:inkMk id="17" creationId="{A7669580-9024-5D42-A966-C054ADAA8449}"/>
          </ac:inkMkLst>
        </pc:inkChg>
        <pc:inkChg chg="add del">
          <ac:chgData name="Sinan Kalkan" userId="6c97b2d2-1092-497b-8c76-002b8d208c49" providerId="ADAL" clId="{7E135EE1-382B-4C4C-80FB-54221EB86E4C}" dt="2021-06-04T07:25:56.118" v="437"/>
          <ac:inkMkLst>
            <pc:docMk/>
            <pc:sldMk cId="1704477274" sldId="871"/>
            <ac:inkMk id="18" creationId="{B84E1088-33AB-E044-8E7D-C8D73B08861A}"/>
          </ac:inkMkLst>
        </pc:inkChg>
        <pc:inkChg chg="add del">
          <ac:chgData name="Sinan Kalkan" userId="6c97b2d2-1092-497b-8c76-002b8d208c49" providerId="ADAL" clId="{7E135EE1-382B-4C4C-80FB-54221EB86E4C}" dt="2021-06-04T07:25:56.120" v="441"/>
          <ac:inkMkLst>
            <pc:docMk/>
            <pc:sldMk cId="1704477274" sldId="871"/>
            <ac:inkMk id="19" creationId="{3276395B-90EF-644C-A5CF-BF995E1E126A}"/>
          </ac:inkMkLst>
        </pc:inkChg>
        <pc:inkChg chg="add del mod">
          <ac:chgData name="Sinan Kalkan" userId="6c97b2d2-1092-497b-8c76-002b8d208c49" providerId="ADAL" clId="{7E135EE1-382B-4C4C-80FB-54221EB86E4C}" dt="2021-06-04T07:25:58.341" v="450"/>
          <ac:inkMkLst>
            <pc:docMk/>
            <pc:sldMk cId="1704477274" sldId="871"/>
            <ac:inkMk id="20" creationId="{4E0945D4-AB6D-6F47-9336-EAAA02274629}"/>
          </ac:inkMkLst>
        </pc:inkChg>
        <pc:inkChg chg="add del mod">
          <ac:chgData name="Sinan Kalkan" userId="6c97b2d2-1092-497b-8c76-002b8d208c49" providerId="ADAL" clId="{7E135EE1-382B-4C4C-80FB-54221EB86E4C}" dt="2021-06-04T07:25:58.339" v="446"/>
          <ac:inkMkLst>
            <pc:docMk/>
            <pc:sldMk cId="1704477274" sldId="871"/>
            <ac:inkMk id="21" creationId="{C63D9E78-D610-1547-8B35-3D460C8654E9}"/>
          </ac:inkMkLst>
        </pc:inkChg>
        <pc:inkChg chg="add del mod">
          <ac:chgData name="Sinan Kalkan" userId="6c97b2d2-1092-497b-8c76-002b8d208c49" providerId="ADAL" clId="{7E135EE1-382B-4C4C-80FB-54221EB86E4C}" dt="2021-06-04T07:25:56.120" v="442"/>
          <ac:inkMkLst>
            <pc:docMk/>
            <pc:sldMk cId="1704477274" sldId="871"/>
            <ac:inkMk id="23" creationId="{1F1F6D52-A30F-544A-99FA-4395E230A213}"/>
          </ac:inkMkLst>
        </pc:inkChg>
        <pc:inkChg chg="add del mod">
          <ac:chgData name="Sinan Kalkan" userId="6c97b2d2-1092-497b-8c76-002b8d208c49" providerId="ADAL" clId="{7E135EE1-382B-4C4C-80FB-54221EB86E4C}" dt="2021-06-04T07:25:56.121" v="444"/>
          <ac:inkMkLst>
            <pc:docMk/>
            <pc:sldMk cId="1704477274" sldId="871"/>
            <ac:inkMk id="24" creationId="{1AFE991C-BAB6-3242-B50C-FCA7A7DA571D}"/>
          </ac:inkMkLst>
        </pc:inkChg>
        <pc:inkChg chg="add del">
          <ac:chgData name="Sinan Kalkan" userId="6c97b2d2-1092-497b-8c76-002b8d208c49" providerId="ADAL" clId="{7E135EE1-382B-4C4C-80FB-54221EB86E4C}" dt="2021-06-04T07:25:56.120" v="440"/>
          <ac:inkMkLst>
            <pc:docMk/>
            <pc:sldMk cId="1704477274" sldId="871"/>
            <ac:inkMk id="26" creationId="{FD19BC52-1000-E249-BB8A-D36A2D574BA1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6:12:56.962" v="309"/>
        <pc:sldMkLst>
          <pc:docMk/>
          <pc:sldMk cId="994429772" sldId="873"/>
        </pc:sldMkLst>
        <pc:grpChg chg="del mod">
          <ac:chgData name="Sinan Kalkan" userId="6c97b2d2-1092-497b-8c76-002b8d208c49" providerId="ADAL" clId="{7E135EE1-382B-4C4C-80FB-54221EB86E4C}" dt="2021-06-04T06:12:56.960" v="304"/>
          <ac:grpSpMkLst>
            <pc:docMk/>
            <pc:sldMk cId="994429772" sldId="873"/>
            <ac:grpSpMk id="14" creationId="{AE4D9B61-98C8-C044-93E1-021DDAEA1375}"/>
          </ac:grpSpMkLst>
        </pc:grpChg>
        <pc:inkChg chg="add del">
          <ac:chgData name="Sinan Kalkan" userId="6c97b2d2-1092-497b-8c76-002b8d208c49" providerId="ADAL" clId="{7E135EE1-382B-4C4C-80FB-54221EB86E4C}" dt="2021-06-04T06:12:56.961" v="308"/>
          <ac:inkMkLst>
            <pc:docMk/>
            <pc:sldMk cId="994429772" sldId="873"/>
            <ac:inkMk id="8" creationId="{1FE8698D-C20B-BB41-A70D-715FE7566421}"/>
          </ac:inkMkLst>
        </pc:inkChg>
        <pc:inkChg chg="add del">
          <ac:chgData name="Sinan Kalkan" userId="6c97b2d2-1092-497b-8c76-002b8d208c49" providerId="ADAL" clId="{7E135EE1-382B-4C4C-80FB-54221EB86E4C}" dt="2021-06-04T06:12:56.957" v="297"/>
          <ac:inkMkLst>
            <pc:docMk/>
            <pc:sldMk cId="994429772" sldId="873"/>
            <ac:inkMk id="9" creationId="{ABF51376-3374-1B49-AFFA-3D93EF49A733}"/>
          </ac:inkMkLst>
        </pc:inkChg>
        <pc:inkChg chg="add del">
          <ac:chgData name="Sinan Kalkan" userId="6c97b2d2-1092-497b-8c76-002b8d208c49" providerId="ADAL" clId="{7E135EE1-382B-4C4C-80FB-54221EB86E4C}" dt="2021-06-04T06:12:56.960" v="302"/>
          <ac:inkMkLst>
            <pc:docMk/>
            <pc:sldMk cId="994429772" sldId="873"/>
            <ac:inkMk id="10" creationId="{E8837723-34B5-1045-BF05-2E740CF1E472}"/>
          </ac:inkMkLst>
        </pc:inkChg>
        <pc:inkChg chg="add del mod">
          <ac:chgData name="Sinan Kalkan" userId="6c97b2d2-1092-497b-8c76-002b8d208c49" providerId="ADAL" clId="{7E135EE1-382B-4C4C-80FB-54221EB86E4C}" dt="2021-06-04T06:12:56.961" v="305"/>
          <ac:inkMkLst>
            <pc:docMk/>
            <pc:sldMk cId="994429772" sldId="873"/>
            <ac:inkMk id="11" creationId="{18F0FDD4-5567-A749-BCCA-A48499117343}"/>
          </ac:inkMkLst>
        </pc:inkChg>
        <pc:inkChg chg="add del mod">
          <ac:chgData name="Sinan Kalkan" userId="6c97b2d2-1092-497b-8c76-002b8d208c49" providerId="ADAL" clId="{7E135EE1-382B-4C4C-80FB-54221EB86E4C}" dt="2021-06-04T06:12:56.960" v="304"/>
          <ac:inkMkLst>
            <pc:docMk/>
            <pc:sldMk cId="994429772" sldId="873"/>
            <ac:inkMk id="12" creationId="{A2073C93-BBA9-8F41-BCEA-BA45FA28911B}"/>
          </ac:inkMkLst>
        </pc:inkChg>
        <pc:inkChg chg="add del">
          <ac:chgData name="Sinan Kalkan" userId="6c97b2d2-1092-497b-8c76-002b8d208c49" providerId="ADAL" clId="{7E135EE1-382B-4C4C-80FB-54221EB86E4C}" dt="2021-06-04T06:12:56.959" v="301"/>
          <ac:inkMkLst>
            <pc:docMk/>
            <pc:sldMk cId="994429772" sldId="873"/>
            <ac:inkMk id="13" creationId="{ED612053-3F8E-0D49-B400-A07A8FEF2B17}"/>
          </ac:inkMkLst>
        </pc:inkChg>
        <pc:inkChg chg="add del">
          <ac:chgData name="Sinan Kalkan" userId="6c97b2d2-1092-497b-8c76-002b8d208c49" providerId="ADAL" clId="{7E135EE1-382B-4C4C-80FB-54221EB86E4C}" dt="2021-06-04T06:12:56.961" v="306"/>
          <ac:inkMkLst>
            <pc:docMk/>
            <pc:sldMk cId="994429772" sldId="873"/>
            <ac:inkMk id="15" creationId="{46AAA886-1020-6341-953D-BD5C4A4DAA56}"/>
          </ac:inkMkLst>
        </pc:inkChg>
        <pc:inkChg chg="add del">
          <ac:chgData name="Sinan Kalkan" userId="6c97b2d2-1092-497b-8c76-002b8d208c49" providerId="ADAL" clId="{7E135EE1-382B-4C4C-80FB-54221EB86E4C}" dt="2021-06-04T06:12:56.958" v="298"/>
          <ac:inkMkLst>
            <pc:docMk/>
            <pc:sldMk cId="994429772" sldId="873"/>
            <ac:inkMk id="16" creationId="{36C74DBC-D81D-3E4E-82E6-42DB4CAD3538}"/>
          </ac:inkMkLst>
        </pc:inkChg>
        <pc:inkChg chg="add del">
          <ac:chgData name="Sinan Kalkan" userId="6c97b2d2-1092-497b-8c76-002b8d208c49" providerId="ADAL" clId="{7E135EE1-382B-4C4C-80FB-54221EB86E4C}" dt="2021-06-04T06:12:56.960" v="303"/>
          <ac:inkMkLst>
            <pc:docMk/>
            <pc:sldMk cId="994429772" sldId="873"/>
            <ac:inkMk id="17" creationId="{F4801855-D172-C34F-A3D8-80800190AF93}"/>
          </ac:inkMkLst>
        </pc:inkChg>
        <pc:inkChg chg="add del">
          <ac:chgData name="Sinan Kalkan" userId="6c97b2d2-1092-497b-8c76-002b8d208c49" providerId="ADAL" clId="{7E135EE1-382B-4C4C-80FB-54221EB86E4C}" dt="2021-06-04T06:12:56.959" v="300"/>
          <ac:inkMkLst>
            <pc:docMk/>
            <pc:sldMk cId="994429772" sldId="873"/>
            <ac:inkMk id="18" creationId="{F6ED663E-D8DE-E540-9137-BCD8692BD2DE}"/>
          </ac:inkMkLst>
        </pc:inkChg>
        <pc:inkChg chg="add del">
          <ac:chgData name="Sinan Kalkan" userId="6c97b2d2-1092-497b-8c76-002b8d208c49" providerId="ADAL" clId="{7E135EE1-382B-4C4C-80FB-54221EB86E4C}" dt="2021-06-04T06:12:56.962" v="309"/>
          <ac:inkMkLst>
            <pc:docMk/>
            <pc:sldMk cId="994429772" sldId="873"/>
            <ac:inkMk id="19" creationId="{3CDF0475-4EF7-8F41-B3EC-6DDA33E4783E}"/>
          </ac:inkMkLst>
        </pc:inkChg>
        <pc:inkChg chg="add del">
          <ac:chgData name="Sinan Kalkan" userId="6c97b2d2-1092-497b-8c76-002b8d208c49" providerId="ADAL" clId="{7E135EE1-382B-4C4C-80FB-54221EB86E4C}" dt="2021-06-04T06:12:56.958" v="299"/>
          <ac:inkMkLst>
            <pc:docMk/>
            <pc:sldMk cId="994429772" sldId="873"/>
            <ac:inkMk id="20" creationId="{3C7E7D8C-998C-DD44-A5C7-2AF0DF6B597D}"/>
          </ac:inkMkLst>
        </pc:inkChg>
        <pc:inkChg chg="add del">
          <ac:chgData name="Sinan Kalkan" userId="6c97b2d2-1092-497b-8c76-002b8d208c49" providerId="ADAL" clId="{7E135EE1-382B-4C4C-80FB-54221EB86E4C}" dt="2021-06-04T06:12:56.961" v="307"/>
          <ac:inkMkLst>
            <pc:docMk/>
            <pc:sldMk cId="994429772" sldId="873"/>
            <ac:inkMk id="21" creationId="{CF713233-5799-374C-9DB7-A885FCB0257D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6:36.473" v="500"/>
        <pc:sldMkLst>
          <pc:docMk/>
          <pc:sldMk cId="3243814020" sldId="874"/>
        </pc:sldMkLst>
        <pc:grpChg chg="del mod">
          <ac:chgData name="Sinan Kalkan" userId="6c97b2d2-1092-497b-8c76-002b8d208c49" providerId="ADAL" clId="{7E135EE1-382B-4C4C-80FB-54221EB86E4C}" dt="2021-06-04T06:14:53.191" v="318"/>
          <ac:grpSpMkLst>
            <pc:docMk/>
            <pc:sldMk cId="3243814020" sldId="874"/>
            <ac:grpSpMk id="13" creationId="{2A1C1F61-9D73-E540-8167-4D374A35D3B2}"/>
          </ac:grpSpMkLst>
        </pc:grpChg>
        <pc:grpChg chg="del mod">
          <ac:chgData name="Sinan Kalkan" userId="6c97b2d2-1092-497b-8c76-002b8d208c49" providerId="ADAL" clId="{7E135EE1-382B-4C4C-80FB-54221EB86E4C}" dt="2021-06-04T07:26:36.473" v="498"/>
          <ac:grpSpMkLst>
            <pc:docMk/>
            <pc:sldMk cId="3243814020" sldId="874"/>
            <ac:grpSpMk id="16" creationId="{16932721-9816-FB4A-82AF-0F705BD0C5F4}"/>
          </ac:grpSpMkLst>
        </pc:grpChg>
        <pc:grpChg chg="del mod">
          <ac:chgData name="Sinan Kalkan" userId="6c97b2d2-1092-497b-8c76-002b8d208c49" providerId="ADAL" clId="{7E135EE1-382B-4C4C-80FB-54221EB86E4C}" dt="2021-06-04T06:15:01.183" v="325"/>
          <ac:grpSpMkLst>
            <pc:docMk/>
            <pc:sldMk cId="3243814020" sldId="874"/>
            <ac:grpSpMk id="21" creationId="{407BF66C-437F-F842-8AA2-91F1DE1A078F}"/>
          </ac:grpSpMkLst>
        </pc:grpChg>
        <pc:grpChg chg="del mod">
          <ac:chgData name="Sinan Kalkan" userId="6c97b2d2-1092-497b-8c76-002b8d208c49" providerId="ADAL" clId="{7E135EE1-382B-4C4C-80FB-54221EB86E4C}" dt="2021-06-04T07:26:36.472" v="497"/>
          <ac:grpSpMkLst>
            <pc:docMk/>
            <pc:sldMk cId="3243814020" sldId="874"/>
            <ac:grpSpMk id="23" creationId="{9106D7D2-9D5F-7F49-8EE8-15215C268560}"/>
          </ac:grpSpMkLst>
        </pc:grpChg>
        <pc:inkChg chg="add del">
          <ac:chgData name="Sinan Kalkan" userId="6c97b2d2-1092-497b-8c76-002b8d208c49" providerId="ADAL" clId="{7E135EE1-382B-4C4C-80FB-54221EB86E4C}" dt="2021-06-04T07:26:36.469" v="491"/>
          <ac:inkMkLst>
            <pc:docMk/>
            <pc:sldMk cId="3243814020" sldId="874"/>
            <ac:inkMk id="7" creationId="{E637DA54-5D79-2C44-8D1E-47DC9814C199}"/>
          </ac:inkMkLst>
        </pc:inkChg>
        <pc:inkChg chg="add del">
          <ac:chgData name="Sinan Kalkan" userId="6c97b2d2-1092-497b-8c76-002b8d208c49" providerId="ADAL" clId="{7E135EE1-382B-4C4C-80FB-54221EB86E4C}" dt="2021-06-04T07:26:36.471" v="494"/>
          <ac:inkMkLst>
            <pc:docMk/>
            <pc:sldMk cId="3243814020" sldId="874"/>
            <ac:inkMk id="9" creationId="{13AAFC7E-E1D7-604A-ACD4-B5E9A1F26813}"/>
          </ac:inkMkLst>
        </pc:inkChg>
        <pc:inkChg chg="add del">
          <ac:chgData name="Sinan Kalkan" userId="6c97b2d2-1092-497b-8c76-002b8d208c49" providerId="ADAL" clId="{7E135EE1-382B-4C4C-80FB-54221EB86E4C}" dt="2021-06-04T07:26:36.472" v="496"/>
          <ac:inkMkLst>
            <pc:docMk/>
            <pc:sldMk cId="3243814020" sldId="874"/>
            <ac:inkMk id="10" creationId="{1CF62374-8216-6C49-AC69-6CE13BCA9329}"/>
          </ac:inkMkLst>
        </pc:inkChg>
        <pc:inkChg chg="add del mod">
          <ac:chgData name="Sinan Kalkan" userId="6c97b2d2-1092-497b-8c76-002b8d208c49" providerId="ADAL" clId="{7E135EE1-382B-4C4C-80FB-54221EB86E4C}" dt="2021-06-04T07:26:36.471" v="493"/>
          <ac:inkMkLst>
            <pc:docMk/>
            <pc:sldMk cId="3243814020" sldId="874"/>
            <ac:inkMk id="11" creationId="{E6CAD367-0F9E-C141-9AAC-40F520ABE176}"/>
          </ac:inkMkLst>
        </pc:inkChg>
        <pc:inkChg chg="add del mod">
          <ac:chgData name="Sinan Kalkan" userId="6c97b2d2-1092-497b-8c76-002b8d208c49" providerId="ADAL" clId="{7E135EE1-382B-4C4C-80FB-54221EB86E4C}" dt="2021-06-04T07:26:36.473" v="500"/>
          <ac:inkMkLst>
            <pc:docMk/>
            <pc:sldMk cId="3243814020" sldId="874"/>
            <ac:inkMk id="12" creationId="{7F13BD67-E7EB-C64B-9371-4C25A5407BA8}"/>
          </ac:inkMkLst>
        </pc:inkChg>
        <pc:inkChg chg="add del mod">
          <ac:chgData name="Sinan Kalkan" userId="6c97b2d2-1092-497b-8c76-002b8d208c49" providerId="ADAL" clId="{7E135EE1-382B-4C4C-80FB-54221EB86E4C}" dt="2021-06-04T07:26:32.602" v="490"/>
          <ac:inkMkLst>
            <pc:docMk/>
            <pc:sldMk cId="3243814020" sldId="874"/>
            <ac:inkMk id="14" creationId="{A20F214D-999E-9648-A0F8-B35B5733AF6A}"/>
          </ac:inkMkLst>
        </pc:inkChg>
        <pc:inkChg chg="add del mod">
          <ac:chgData name="Sinan Kalkan" userId="6c97b2d2-1092-497b-8c76-002b8d208c49" providerId="ADAL" clId="{7E135EE1-382B-4C4C-80FB-54221EB86E4C}" dt="2021-06-04T07:26:36.473" v="498"/>
          <ac:inkMkLst>
            <pc:docMk/>
            <pc:sldMk cId="3243814020" sldId="874"/>
            <ac:inkMk id="15" creationId="{5797C169-6291-2B4F-B0F1-191581896E33}"/>
          </ac:inkMkLst>
        </pc:inkChg>
        <pc:inkChg chg="add del mod">
          <ac:chgData name="Sinan Kalkan" userId="6c97b2d2-1092-497b-8c76-002b8d208c49" providerId="ADAL" clId="{7E135EE1-382B-4C4C-80FB-54221EB86E4C}" dt="2021-06-04T07:26:36.473" v="499"/>
          <ac:inkMkLst>
            <pc:docMk/>
            <pc:sldMk cId="3243814020" sldId="874"/>
            <ac:inkMk id="17" creationId="{BD175DDF-A210-1A4D-BD65-AB88E0EF8563}"/>
          </ac:inkMkLst>
        </pc:inkChg>
        <pc:inkChg chg="add del mod">
          <ac:chgData name="Sinan Kalkan" userId="6c97b2d2-1092-497b-8c76-002b8d208c49" providerId="ADAL" clId="{7E135EE1-382B-4C4C-80FB-54221EB86E4C}" dt="2021-06-04T07:26:36.471" v="495"/>
          <ac:inkMkLst>
            <pc:docMk/>
            <pc:sldMk cId="3243814020" sldId="874"/>
            <ac:inkMk id="18" creationId="{E6C9C7F3-0258-B44E-AE2C-EB007C474CA0}"/>
          </ac:inkMkLst>
        </pc:inkChg>
        <pc:inkChg chg="add del mod">
          <ac:chgData name="Sinan Kalkan" userId="6c97b2d2-1092-497b-8c76-002b8d208c49" providerId="ADAL" clId="{7E135EE1-382B-4C4C-80FB-54221EB86E4C}" dt="2021-06-04T07:26:32.601" v="489"/>
          <ac:inkMkLst>
            <pc:docMk/>
            <pc:sldMk cId="3243814020" sldId="874"/>
            <ac:inkMk id="19" creationId="{67A6A933-F3DA-CB4B-B853-9011EF6FDE2E}"/>
          </ac:inkMkLst>
        </pc:inkChg>
        <pc:inkChg chg="add del mod">
          <ac:chgData name="Sinan Kalkan" userId="6c97b2d2-1092-497b-8c76-002b8d208c49" providerId="ADAL" clId="{7E135EE1-382B-4C4C-80FB-54221EB86E4C}" dt="2021-06-04T07:26:36.472" v="497"/>
          <ac:inkMkLst>
            <pc:docMk/>
            <pc:sldMk cId="3243814020" sldId="874"/>
            <ac:inkMk id="20" creationId="{37D007BC-5F8F-0A47-BD35-4244587C303E}"/>
          </ac:inkMkLst>
        </pc:inkChg>
        <pc:inkChg chg="add del mod">
          <ac:chgData name="Sinan Kalkan" userId="6c97b2d2-1092-497b-8c76-002b8d208c49" providerId="ADAL" clId="{7E135EE1-382B-4C4C-80FB-54221EB86E4C}" dt="2021-06-04T07:26:36.470" v="492"/>
          <ac:inkMkLst>
            <pc:docMk/>
            <pc:sldMk cId="3243814020" sldId="874"/>
            <ac:inkMk id="22" creationId="{BBAB1339-9F33-8C41-940F-0E47CDE79F84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6:50.638" v="539"/>
        <pc:sldMkLst>
          <pc:docMk/>
          <pc:sldMk cId="3715266008" sldId="875"/>
        </pc:sldMkLst>
        <pc:grpChg chg="del mod">
          <ac:chgData name="Sinan Kalkan" userId="6c97b2d2-1092-497b-8c76-002b8d208c49" providerId="ADAL" clId="{7E135EE1-382B-4C4C-80FB-54221EB86E4C}" dt="2021-06-04T07:26:50.634" v="527"/>
          <ac:grpSpMkLst>
            <pc:docMk/>
            <pc:sldMk cId="3715266008" sldId="875"/>
            <ac:grpSpMk id="25" creationId="{AC4C4D4D-01E3-3445-A7D8-9EE8633C0511}"/>
          </ac:grpSpMkLst>
        </pc:grpChg>
        <pc:grpChg chg="del mod">
          <ac:chgData name="Sinan Kalkan" userId="6c97b2d2-1092-497b-8c76-002b8d208c49" providerId="ADAL" clId="{7E135EE1-382B-4C4C-80FB-54221EB86E4C}" dt="2021-06-04T07:26:50.635" v="530"/>
          <ac:grpSpMkLst>
            <pc:docMk/>
            <pc:sldMk cId="3715266008" sldId="875"/>
            <ac:grpSpMk id="26" creationId="{809E6574-2B50-C842-9EF6-C37BBB1C1EA6}"/>
          </ac:grpSpMkLst>
        </pc:grpChg>
        <pc:grpChg chg="del mod">
          <ac:chgData name="Sinan Kalkan" userId="6c97b2d2-1092-497b-8c76-002b8d208c49" providerId="ADAL" clId="{7E135EE1-382B-4C4C-80FB-54221EB86E4C}" dt="2021-06-04T06:24:49.230" v="349"/>
          <ac:grpSpMkLst>
            <pc:docMk/>
            <pc:sldMk cId="3715266008" sldId="875"/>
            <ac:grpSpMk id="29" creationId="{351FAF93-4F0C-2C44-8ABA-E6E386936ADC}"/>
          </ac:grpSpMkLst>
        </pc:grpChg>
        <pc:grpChg chg="del mod">
          <ac:chgData name="Sinan Kalkan" userId="6c97b2d2-1092-497b-8c76-002b8d208c49" providerId="ADAL" clId="{7E135EE1-382B-4C4C-80FB-54221EB86E4C}" dt="2021-06-04T06:25:03.944" v="357"/>
          <ac:grpSpMkLst>
            <pc:docMk/>
            <pc:sldMk cId="3715266008" sldId="875"/>
            <ac:grpSpMk id="31" creationId="{E3345AFD-6883-1246-B5B5-C77795AD77B0}"/>
          </ac:grpSpMkLst>
        </pc:grpChg>
        <pc:grpChg chg="del mod">
          <ac:chgData name="Sinan Kalkan" userId="6c97b2d2-1092-497b-8c76-002b8d208c49" providerId="ADAL" clId="{7E135EE1-382B-4C4C-80FB-54221EB86E4C}" dt="2021-06-04T07:26:50.635" v="528"/>
          <ac:grpSpMkLst>
            <pc:docMk/>
            <pc:sldMk cId="3715266008" sldId="875"/>
            <ac:grpSpMk id="36" creationId="{5BF75E92-7DA5-C34E-955B-3ABCF5AD62D2}"/>
          </ac:grpSpMkLst>
        </pc:grpChg>
        <pc:grpChg chg="del mod">
          <ac:chgData name="Sinan Kalkan" userId="6c97b2d2-1092-497b-8c76-002b8d208c49" providerId="ADAL" clId="{7E135EE1-382B-4C4C-80FB-54221EB86E4C}" dt="2021-06-04T07:26:50.632" v="519"/>
          <ac:grpSpMkLst>
            <pc:docMk/>
            <pc:sldMk cId="3715266008" sldId="875"/>
            <ac:grpSpMk id="37" creationId="{16398D49-F56C-7142-8806-C88F51428D9A}"/>
          </ac:grpSpMkLst>
        </pc:grpChg>
        <pc:grpChg chg="del mod">
          <ac:chgData name="Sinan Kalkan" userId="6c97b2d2-1092-497b-8c76-002b8d208c49" providerId="ADAL" clId="{7E135EE1-382B-4C4C-80FB-54221EB86E4C}" dt="2021-06-04T07:26:50.636" v="531"/>
          <ac:grpSpMkLst>
            <pc:docMk/>
            <pc:sldMk cId="3715266008" sldId="875"/>
            <ac:grpSpMk id="40" creationId="{B6AAB160-E900-C948-806F-22B3AFDFBBED}"/>
          </ac:grpSpMkLst>
        </pc:grpChg>
        <pc:inkChg chg="add del">
          <ac:chgData name="Sinan Kalkan" userId="6c97b2d2-1092-497b-8c76-002b8d208c49" providerId="ADAL" clId="{7E135EE1-382B-4C4C-80FB-54221EB86E4C}" dt="2021-06-04T07:26:50.635" v="529"/>
          <ac:inkMkLst>
            <pc:docMk/>
            <pc:sldMk cId="3715266008" sldId="875"/>
            <ac:inkMk id="7" creationId="{FC2B1FB1-4770-FD45-9565-8D334C51A1FE}"/>
          </ac:inkMkLst>
        </pc:inkChg>
        <pc:inkChg chg="add del">
          <ac:chgData name="Sinan Kalkan" userId="6c97b2d2-1092-497b-8c76-002b8d208c49" providerId="ADAL" clId="{7E135EE1-382B-4C4C-80FB-54221EB86E4C}" dt="2021-06-04T07:26:50.633" v="521"/>
          <ac:inkMkLst>
            <pc:docMk/>
            <pc:sldMk cId="3715266008" sldId="875"/>
            <ac:inkMk id="8" creationId="{7647193B-106D-0C4A-BC33-01161727587B}"/>
          </ac:inkMkLst>
        </pc:inkChg>
        <pc:inkChg chg="add del">
          <ac:chgData name="Sinan Kalkan" userId="6c97b2d2-1092-497b-8c76-002b8d208c49" providerId="ADAL" clId="{7E135EE1-382B-4C4C-80FB-54221EB86E4C}" dt="2021-06-04T07:26:50.638" v="537"/>
          <ac:inkMkLst>
            <pc:docMk/>
            <pc:sldMk cId="3715266008" sldId="875"/>
            <ac:inkMk id="10" creationId="{84FED8BE-1D60-7546-8241-FBD4B53ACBD8}"/>
          </ac:inkMkLst>
        </pc:inkChg>
        <pc:inkChg chg="add del">
          <ac:chgData name="Sinan Kalkan" userId="6c97b2d2-1092-497b-8c76-002b8d208c49" providerId="ADAL" clId="{7E135EE1-382B-4C4C-80FB-54221EB86E4C}" dt="2021-06-04T07:26:50.637" v="536"/>
          <ac:inkMkLst>
            <pc:docMk/>
            <pc:sldMk cId="3715266008" sldId="875"/>
            <ac:inkMk id="11" creationId="{C3A862E5-0E95-3F48-BA6F-4AC225E280AA}"/>
          </ac:inkMkLst>
        </pc:inkChg>
        <pc:inkChg chg="add del">
          <ac:chgData name="Sinan Kalkan" userId="6c97b2d2-1092-497b-8c76-002b8d208c49" providerId="ADAL" clId="{7E135EE1-382B-4C4C-80FB-54221EB86E4C}" dt="2021-06-04T07:26:50.631" v="517"/>
          <ac:inkMkLst>
            <pc:docMk/>
            <pc:sldMk cId="3715266008" sldId="875"/>
            <ac:inkMk id="12" creationId="{17D3A808-A236-3B49-9F76-7C930388720A}"/>
          </ac:inkMkLst>
        </pc:inkChg>
        <pc:inkChg chg="add del">
          <ac:chgData name="Sinan Kalkan" userId="6c97b2d2-1092-497b-8c76-002b8d208c49" providerId="ADAL" clId="{7E135EE1-382B-4C4C-80FB-54221EB86E4C}" dt="2021-06-04T07:26:50.634" v="526"/>
          <ac:inkMkLst>
            <pc:docMk/>
            <pc:sldMk cId="3715266008" sldId="875"/>
            <ac:inkMk id="13" creationId="{6A25BCD3-3EDD-5C4B-A38A-254926E40653}"/>
          </ac:inkMkLst>
        </pc:inkChg>
        <pc:inkChg chg="add del">
          <ac:chgData name="Sinan Kalkan" userId="6c97b2d2-1092-497b-8c76-002b8d208c49" providerId="ADAL" clId="{7E135EE1-382B-4C4C-80FB-54221EB86E4C}" dt="2021-06-04T07:26:50.631" v="518"/>
          <ac:inkMkLst>
            <pc:docMk/>
            <pc:sldMk cId="3715266008" sldId="875"/>
            <ac:inkMk id="14" creationId="{FAAC77D7-59BB-1E40-B80C-FC8EB420E77F}"/>
          </ac:inkMkLst>
        </pc:inkChg>
        <pc:inkChg chg="add del">
          <ac:chgData name="Sinan Kalkan" userId="6c97b2d2-1092-497b-8c76-002b8d208c49" providerId="ADAL" clId="{7E135EE1-382B-4C4C-80FB-54221EB86E4C}" dt="2021-06-04T07:26:50.633" v="523"/>
          <ac:inkMkLst>
            <pc:docMk/>
            <pc:sldMk cId="3715266008" sldId="875"/>
            <ac:inkMk id="15" creationId="{9C25892F-9947-5B40-BBB7-64FA2DEBC039}"/>
          </ac:inkMkLst>
        </pc:inkChg>
        <pc:inkChg chg="add del">
          <ac:chgData name="Sinan Kalkan" userId="6c97b2d2-1092-497b-8c76-002b8d208c49" providerId="ADAL" clId="{7E135EE1-382B-4C4C-80FB-54221EB86E4C}" dt="2021-06-04T07:26:50.638" v="539"/>
          <ac:inkMkLst>
            <pc:docMk/>
            <pc:sldMk cId="3715266008" sldId="875"/>
            <ac:inkMk id="16" creationId="{3F8C7872-163C-EE43-8053-7887AE0AB5A2}"/>
          </ac:inkMkLst>
        </pc:inkChg>
        <pc:inkChg chg="add del mod">
          <ac:chgData name="Sinan Kalkan" userId="6c97b2d2-1092-497b-8c76-002b8d208c49" providerId="ADAL" clId="{7E135EE1-382B-4C4C-80FB-54221EB86E4C}" dt="2021-06-04T07:26:50.633" v="524"/>
          <ac:inkMkLst>
            <pc:docMk/>
            <pc:sldMk cId="3715266008" sldId="875"/>
            <ac:inkMk id="17" creationId="{7A966661-0F4A-D243-86E9-75BBFA23F737}"/>
          </ac:inkMkLst>
        </pc:inkChg>
        <pc:inkChg chg="add del mod">
          <ac:chgData name="Sinan Kalkan" userId="6c97b2d2-1092-497b-8c76-002b8d208c49" providerId="ADAL" clId="{7E135EE1-382B-4C4C-80FB-54221EB86E4C}" dt="2021-06-04T07:26:50.636" v="532"/>
          <ac:inkMkLst>
            <pc:docMk/>
            <pc:sldMk cId="3715266008" sldId="875"/>
            <ac:inkMk id="18" creationId="{901F18AC-249B-0A4C-97F5-EDBFDEFA4074}"/>
          </ac:inkMkLst>
        </pc:inkChg>
        <pc:inkChg chg="add del mod">
          <ac:chgData name="Sinan Kalkan" userId="6c97b2d2-1092-497b-8c76-002b8d208c49" providerId="ADAL" clId="{7E135EE1-382B-4C4C-80FB-54221EB86E4C}" dt="2021-06-04T07:26:50.635" v="530"/>
          <ac:inkMkLst>
            <pc:docMk/>
            <pc:sldMk cId="3715266008" sldId="875"/>
            <ac:inkMk id="19" creationId="{E1552175-2D16-774C-972A-5E348A8257BD}"/>
          </ac:inkMkLst>
        </pc:inkChg>
        <pc:inkChg chg="add del mod">
          <ac:chgData name="Sinan Kalkan" userId="6c97b2d2-1092-497b-8c76-002b8d208c49" providerId="ADAL" clId="{7E135EE1-382B-4C4C-80FB-54221EB86E4C}" dt="2021-06-04T07:26:50.634" v="525"/>
          <ac:inkMkLst>
            <pc:docMk/>
            <pc:sldMk cId="3715266008" sldId="875"/>
            <ac:inkMk id="20" creationId="{A8CC7B2E-C4DF-7B4D-9BCB-320A63240192}"/>
          </ac:inkMkLst>
        </pc:inkChg>
        <pc:inkChg chg="add del mod">
          <ac:chgData name="Sinan Kalkan" userId="6c97b2d2-1092-497b-8c76-002b8d208c49" providerId="ADAL" clId="{7E135EE1-382B-4C4C-80FB-54221EB86E4C}" dt="2021-06-04T07:26:50.629" v="514"/>
          <ac:inkMkLst>
            <pc:docMk/>
            <pc:sldMk cId="3715266008" sldId="875"/>
            <ac:inkMk id="21" creationId="{8C569031-874D-CB43-AD05-65D63F89A4A8}"/>
          </ac:inkMkLst>
        </pc:inkChg>
        <pc:inkChg chg="add del mod">
          <ac:chgData name="Sinan Kalkan" userId="6c97b2d2-1092-497b-8c76-002b8d208c49" providerId="ADAL" clId="{7E135EE1-382B-4C4C-80FB-54221EB86E4C}" dt="2021-06-04T07:26:50.631" v="516"/>
          <ac:inkMkLst>
            <pc:docMk/>
            <pc:sldMk cId="3715266008" sldId="875"/>
            <ac:inkMk id="22" creationId="{A97831A4-D06D-324A-A0F0-DBA47CA39D07}"/>
          </ac:inkMkLst>
        </pc:inkChg>
        <pc:inkChg chg="add del mod">
          <ac:chgData name="Sinan Kalkan" userId="6c97b2d2-1092-497b-8c76-002b8d208c49" providerId="ADAL" clId="{7E135EE1-382B-4C4C-80FB-54221EB86E4C}" dt="2021-06-04T07:26:50.634" v="527"/>
          <ac:inkMkLst>
            <pc:docMk/>
            <pc:sldMk cId="3715266008" sldId="875"/>
            <ac:inkMk id="23" creationId="{9B4C0C86-49B1-DA44-8801-A388A5E75E9F}"/>
          </ac:inkMkLst>
        </pc:inkChg>
        <pc:inkChg chg="add del mod">
          <ac:chgData name="Sinan Kalkan" userId="6c97b2d2-1092-497b-8c76-002b8d208c49" providerId="ADAL" clId="{7E135EE1-382B-4C4C-80FB-54221EB86E4C}" dt="2021-06-04T07:26:50.636" v="533"/>
          <ac:inkMkLst>
            <pc:docMk/>
            <pc:sldMk cId="3715266008" sldId="875"/>
            <ac:inkMk id="24" creationId="{FA17F327-6C9E-AD4D-AB97-8F896BE2EC1D}"/>
          </ac:inkMkLst>
        </pc:inkChg>
        <pc:inkChg chg="add del mod">
          <ac:chgData name="Sinan Kalkan" userId="6c97b2d2-1092-497b-8c76-002b8d208c49" providerId="ADAL" clId="{7E135EE1-382B-4C4C-80FB-54221EB86E4C}" dt="2021-06-04T07:26:50.630" v="515"/>
          <ac:inkMkLst>
            <pc:docMk/>
            <pc:sldMk cId="3715266008" sldId="875"/>
            <ac:inkMk id="27" creationId="{A61C7731-D929-6644-9168-980D140044E8}"/>
          </ac:inkMkLst>
        </pc:inkChg>
        <pc:inkChg chg="add del mod">
          <ac:chgData name="Sinan Kalkan" userId="6c97b2d2-1092-497b-8c76-002b8d208c49" providerId="ADAL" clId="{7E135EE1-382B-4C4C-80FB-54221EB86E4C}" dt="2021-06-04T07:26:50.632" v="520"/>
          <ac:inkMkLst>
            <pc:docMk/>
            <pc:sldMk cId="3715266008" sldId="875"/>
            <ac:inkMk id="28" creationId="{9BD3F749-04D9-944B-AE6A-010F8CF2BCFB}"/>
          </ac:inkMkLst>
        </pc:inkChg>
        <pc:inkChg chg="add del mod">
          <ac:chgData name="Sinan Kalkan" userId="6c97b2d2-1092-497b-8c76-002b8d208c49" providerId="ADAL" clId="{7E135EE1-382B-4C4C-80FB-54221EB86E4C}" dt="2021-06-04T07:26:50.637" v="535"/>
          <ac:inkMkLst>
            <pc:docMk/>
            <pc:sldMk cId="3715266008" sldId="875"/>
            <ac:inkMk id="30" creationId="{9D9BF40C-5E7E-114E-8817-831A49DCDB13}"/>
          </ac:inkMkLst>
        </pc:inkChg>
        <pc:inkChg chg="add del mod">
          <ac:chgData name="Sinan Kalkan" userId="6c97b2d2-1092-497b-8c76-002b8d208c49" providerId="ADAL" clId="{7E135EE1-382B-4C4C-80FB-54221EB86E4C}" dt="2021-06-04T07:26:50.632" v="519"/>
          <ac:inkMkLst>
            <pc:docMk/>
            <pc:sldMk cId="3715266008" sldId="875"/>
            <ac:inkMk id="32" creationId="{BDC47A86-D41C-6541-A2F4-464335CD6B2E}"/>
          </ac:inkMkLst>
        </pc:inkChg>
        <pc:inkChg chg="add del mod">
          <ac:chgData name="Sinan Kalkan" userId="6c97b2d2-1092-497b-8c76-002b8d208c49" providerId="ADAL" clId="{7E135EE1-382B-4C4C-80FB-54221EB86E4C}" dt="2021-06-04T07:26:50.633" v="522"/>
          <ac:inkMkLst>
            <pc:docMk/>
            <pc:sldMk cId="3715266008" sldId="875"/>
            <ac:inkMk id="33" creationId="{FAA98D80-8A1F-014E-BBBE-90B060C6825E}"/>
          </ac:inkMkLst>
        </pc:inkChg>
        <pc:inkChg chg="add del mod">
          <ac:chgData name="Sinan Kalkan" userId="6c97b2d2-1092-497b-8c76-002b8d208c49" providerId="ADAL" clId="{7E135EE1-382B-4C4C-80FB-54221EB86E4C}" dt="2021-06-04T07:26:50.638" v="538"/>
          <ac:inkMkLst>
            <pc:docMk/>
            <pc:sldMk cId="3715266008" sldId="875"/>
            <ac:inkMk id="34" creationId="{9E48C07B-6071-A34C-B858-AF3191F2A5AA}"/>
          </ac:inkMkLst>
        </pc:inkChg>
        <pc:inkChg chg="add del mod">
          <ac:chgData name="Sinan Kalkan" userId="6c97b2d2-1092-497b-8c76-002b8d208c49" providerId="ADAL" clId="{7E135EE1-382B-4C4C-80FB-54221EB86E4C}" dt="2021-06-04T07:26:50.635" v="528"/>
          <ac:inkMkLst>
            <pc:docMk/>
            <pc:sldMk cId="3715266008" sldId="875"/>
            <ac:inkMk id="35" creationId="{DB7C32FD-D8F2-3D43-A632-7F609F732C51}"/>
          </ac:inkMkLst>
        </pc:inkChg>
        <pc:inkChg chg="add del mod">
          <ac:chgData name="Sinan Kalkan" userId="6c97b2d2-1092-497b-8c76-002b8d208c49" providerId="ADAL" clId="{7E135EE1-382B-4C4C-80FB-54221EB86E4C}" dt="2021-06-04T07:26:50.636" v="531"/>
          <ac:inkMkLst>
            <pc:docMk/>
            <pc:sldMk cId="3715266008" sldId="875"/>
            <ac:inkMk id="38" creationId="{BCC38D42-57E3-7440-B98E-8E2D9A28039A}"/>
          </ac:inkMkLst>
        </pc:inkChg>
        <pc:inkChg chg="add del mod">
          <ac:chgData name="Sinan Kalkan" userId="6c97b2d2-1092-497b-8c76-002b8d208c49" providerId="ADAL" clId="{7E135EE1-382B-4C4C-80FB-54221EB86E4C}" dt="2021-06-04T07:26:50.637" v="534"/>
          <ac:inkMkLst>
            <pc:docMk/>
            <pc:sldMk cId="3715266008" sldId="875"/>
            <ac:inkMk id="39" creationId="{73C84E68-D7F9-7048-9D29-CBF170BB2BDF}"/>
          </ac:inkMkLst>
        </pc:inkChg>
      </pc:sldChg>
      <pc:sldChg chg="addSp delSp mod">
        <pc:chgData name="Sinan Kalkan" userId="6c97b2d2-1092-497b-8c76-002b8d208c49" providerId="ADAL" clId="{7E135EE1-382B-4C4C-80FB-54221EB86E4C}" dt="2021-06-04T07:26:39.314" v="504"/>
        <pc:sldMkLst>
          <pc:docMk/>
          <pc:sldMk cId="2775026118" sldId="876"/>
        </pc:sldMkLst>
        <pc:inkChg chg="add del">
          <ac:chgData name="Sinan Kalkan" userId="6c97b2d2-1092-497b-8c76-002b8d208c49" providerId="ADAL" clId="{7E135EE1-382B-4C4C-80FB-54221EB86E4C}" dt="2021-06-04T07:26:39.314" v="504"/>
          <ac:inkMkLst>
            <pc:docMk/>
            <pc:sldMk cId="2775026118" sldId="876"/>
            <ac:inkMk id="9" creationId="{EB0D1488-460C-0A42-93E7-5DBB15B9B638}"/>
          </ac:inkMkLst>
        </pc:inkChg>
        <pc:inkChg chg="add del">
          <ac:chgData name="Sinan Kalkan" userId="6c97b2d2-1092-497b-8c76-002b8d208c49" providerId="ADAL" clId="{7E135EE1-382B-4C4C-80FB-54221EB86E4C}" dt="2021-06-04T07:26:39.314" v="503"/>
          <ac:inkMkLst>
            <pc:docMk/>
            <pc:sldMk cId="2775026118" sldId="876"/>
            <ac:inkMk id="10" creationId="{E72D523E-470A-4040-8B2E-5C16C7FA9551}"/>
          </ac:inkMkLst>
        </pc:inkChg>
        <pc:inkChg chg="add del">
          <ac:chgData name="Sinan Kalkan" userId="6c97b2d2-1092-497b-8c76-002b8d208c49" providerId="ADAL" clId="{7E135EE1-382B-4C4C-80FB-54221EB86E4C}" dt="2021-06-04T07:26:39.313" v="502"/>
          <ac:inkMkLst>
            <pc:docMk/>
            <pc:sldMk cId="2775026118" sldId="876"/>
            <ac:inkMk id="11" creationId="{BEB6BB70-81F8-1E46-9D7B-5511714F934D}"/>
          </ac:inkMkLst>
        </pc:inkChg>
        <pc:inkChg chg="add del">
          <ac:chgData name="Sinan Kalkan" userId="6c97b2d2-1092-497b-8c76-002b8d208c49" providerId="ADAL" clId="{7E135EE1-382B-4C4C-80FB-54221EB86E4C}" dt="2021-06-04T07:26:39.312" v="501"/>
          <ac:inkMkLst>
            <pc:docMk/>
            <pc:sldMk cId="2775026118" sldId="876"/>
            <ac:inkMk id="12" creationId="{127A035E-F18A-C345-81A7-8A8CEB6DE6DB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6:44.393" v="513"/>
        <pc:sldMkLst>
          <pc:docMk/>
          <pc:sldMk cId="2140775139" sldId="877"/>
        </pc:sldMkLst>
        <pc:grpChg chg="del mod">
          <ac:chgData name="Sinan Kalkan" userId="6c97b2d2-1092-497b-8c76-002b8d208c49" providerId="ADAL" clId="{7E135EE1-382B-4C4C-80FB-54221EB86E4C}" dt="2021-06-04T07:26:44.393" v="512"/>
          <ac:grpSpMkLst>
            <pc:docMk/>
            <pc:sldMk cId="2140775139" sldId="877"/>
            <ac:grpSpMk id="12" creationId="{25509DA1-8B40-7947-9631-F3F2919B3379}"/>
          </ac:grpSpMkLst>
        </pc:grpChg>
        <pc:grpChg chg="del mod">
          <ac:chgData name="Sinan Kalkan" userId="6c97b2d2-1092-497b-8c76-002b8d208c49" providerId="ADAL" clId="{7E135EE1-382B-4C4C-80FB-54221EB86E4C}" dt="2021-06-04T07:26:44.389" v="505"/>
          <ac:grpSpMkLst>
            <pc:docMk/>
            <pc:sldMk cId="2140775139" sldId="877"/>
            <ac:grpSpMk id="18" creationId="{7A3E5B27-58A4-144C-91A0-74F727384DEF}"/>
          </ac:grpSpMkLst>
        </pc:grpChg>
        <pc:inkChg chg="add del">
          <ac:chgData name="Sinan Kalkan" userId="6c97b2d2-1092-497b-8c76-002b8d208c49" providerId="ADAL" clId="{7E135EE1-382B-4C4C-80FB-54221EB86E4C}" dt="2021-06-04T07:26:44.391" v="508"/>
          <ac:inkMkLst>
            <pc:docMk/>
            <pc:sldMk cId="2140775139" sldId="877"/>
            <ac:inkMk id="7" creationId="{5A7F8177-638A-D24B-ACB7-20AB13E789BC}"/>
          </ac:inkMkLst>
        </pc:inkChg>
        <pc:inkChg chg="add del">
          <ac:chgData name="Sinan Kalkan" userId="6c97b2d2-1092-497b-8c76-002b8d208c49" providerId="ADAL" clId="{7E135EE1-382B-4C4C-80FB-54221EB86E4C}" dt="2021-06-04T07:26:44.392" v="511"/>
          <ac:inkMkLst>
            <pc:docMk/>
            <pc:sldMk cId="2140775139" sldId="877"/>
            <ac:inkMk id="8" creationId="{A95D1075-90C9-8245-946E-B840065A1A15}"/>
          </ac:inkMkLst>
        </pc:inkChg>
        <pc:inkChg chg="add del mod">
          <ac:chgData name="Sinan Kalkan" userId="6c97b2d2-1092-497b-8c76-002b8d208c49" providerId="ADAL" clId="{7E135EE1-382B-4C4C-80FB-54221EB86E4C}" dt="2021-06-04T07:26:44.393" v="512"/>
          <ac:inkMkLst>
            <pc:docMk/>
            <pc:sldMk cId="2140775139" sldId="877"/>
            <ac:inkMk id="10" creationId="{F48B1C3F-EA0B-E944-9894-C423BD902744}"/>
          </ac:inkMkLst>
        </pc:inkChg>
        <pc:inkChg chg="add del mod">
          <ac:chgData name="Sinan Kalkan" userId="6c97b2d2-1092-497b-8c76-002b8d208c49" providerId="ADAL" clId="{7E135EE1-382B-4C4C-80FB-54221EB86E4C}" dt="2021-06-04T07:26:44.393" v="513"/>
          <ac:inkMkLst>
            <pc:docMk/>
            <pc:sldMk cId="2140775139" sldId="877"/>
            <ac:inkMk id="11" creationId="{DAC0C336-9A66-514C-8C9F-615DECAFB4D5}"/>
          </ac:inkMkLst>
        </pc:inkChg>
        <pc:inkChg chg="add del">
          <ac:chgData name="Sinan Kalkan" userId="6c97b2d2-1092-497b-8c76-002b8d208c49" providerId="ADAL" clId="{7E135EE1-382B-4C4C-80FB-54221EB86E4C}" dt="2021-06-04T07:26:44.391" v="509"/>
          <ac:inkMkLst>
            <pc:docMk/>
            <pc:sldMk cId="2140775139" sldId="877"/>
            <ac:inkMk id="13" creationId="{AA017560-50DD-8447-B14F-86F2619D2BDC}"/>
          </ac:inkMkLst>
        </pc:inkChg>
        <pc:inkChg chg="add del">
          <ac:chgData name="Sinan Kalkan" userId="6c97b2d2-1092-497b-8c76-002b8d208c49" providerId="ADAL" clId="{7E135EE1-382B-4C4C-80FB-54221EB86E4C}" dt="2021-06-04T07:26:44.391" v="507"/>
          <ac:inkMkLst>
            <pc:docMk/>
            <pc:sldMk cId="2140775139" sldId="877"/>
            <ac:inkMk id="14" creationId="{64D17BD1-B24D-D444-9D4E-DB0F6A9ED74D}"/>
          </ac:inkMkLst>
        </pc:inkChg>
        <pc:inkChg chg="add del">
          <ac:chgData name="Sinan Kalkan" userId="6c97b2d2-1092-497b-8c76-002b8d208c49" providerId="ADAL" clId="{7E135EE1-382B-4C4C-80FB-54221EB86E4C}" dt="2021-06-04T07:26:44.392" v="510"/>
          <ac:inkMkLst>
            <pc:docMk/>
            <pc:sldMk cId="2140775139" sldId="877"/>
            <ac:inkMk id="15" creationId="{AFC83986-D833-9E45-BF69-43D88F2D85CB}"/>
          </ac:inkMkLst>
        </pc:inkChg>
        <pc:inkChg chg="add del mod">
          <ac:chgData name="Sinan Kalkan" userId="6c97b2d2-1092-497b-8c76-002b8d208c49" providerId="ADAL" clId="{7E135EE1-382B-4C4C-80FB-54221EB86E4C}" dt="2021-06-04T07:26:44.389" v="505"/>
          <ac:inkMkLst>
            <pc:docMk/>
            <pc:sldMk cId="2140775139" sldId="877"/>
            <ac:inkMk id="16" creationId="{01F8BF8E-6A4B-3447-9549-E88808808D2B}"/>
          </ac:inkMkLst>
        </pc:inkChg>
        <pc:inkChg chg="add del mod">
          <ac:chgData name="Sinan Kalkan" userId="6c97b2d2-1092-497b-8c76-002b8d208c49" providerId="ADAL" clId="{7E135EE1-382B-4C4C-80FB-54221EB86E4C}" dt="2021-06-04T07:26:44.390" v="506"/>
          <ac:inkMkLst>
            <pc:docMk/>
            <pc:sldMk cId="2140775139" sldId="877"/>
            <ac:inkMk id="17" creationId="{EC5F0A09-12AC-E543-9EF6-32FAC96FECC8}"/>
          </ac:inkMkLst>
        </pc:inkChg>
      </pc:sldChg>
      <pc:sldChg chg="addSp modSp mod">
        <pc:chgData name="Sinan Kalkan" userId="6c97b2d2-1092-497b-8c76-002b8d208c49" providerId="ADAL" clId="{7E135EE1-382B-4C4C-80FB-54221EB86E4C}" dt="2021-06-02T09:00:30.100" v="60" actId="1076"/>
        <pc:sldMkLst>
          <pc:docMk/>
          <pc:sldMk cId="186702165" sldId="878"/>
        </pc:sldMkLst>
        <pc:spChg chg="mod">
          <ac:chgData name="Sinan Kalkan" userId="6c97b2d2-1092-497b-8c76-002b8d208c49" providerId="ADAL" clId="{7E135EE1-382B-4C4C-80FB-54221EB86E4C}" dt="2021-06-02T09:00:25.521" v="59" actId="20577"/>
          <ac:spMkLst>
            <pc:docMk/>
            <pc:sldMk cId="186702165" sldId="878"/>
            <ac:spMk id="3" creationId="{F7A92859-FF64-F449-99AC-C48518711E30}"/>
          </ac:spMkLst>
        </pc:spChg>
        <pc:spChg chg="add mod">
          <ac:chgData name="Sinan Kalkan" userId="6c97b2d2-1092-497b-8c76-002b8d208c49" providerId="ADAL" clId="{7E135EE1-382B-4C4C-80FB-54221EB86E4C}" dt="2021-06-02T09:00:30.100" v="60" actId="1076"/>
          <ac:spMkLst>
            <pc:docMk/>
            <pc:sldMk cId="186702165" sldId="878"/>
            <ac:spMk id="7" creationId="{A3C0503A-C2E0-EA4B-9A34-7763406D9B61}"/>
          </ac:spMkLst>
        </pc:spChg>
      </pc:sldChg>
      <pc:sldChg chg="addSp delSp modSp mod">
        <pc:chgData name="Sinan Kalkan" userId="6c97b2d2-1092-497b-8c76-002b8d208c49" providerId="ADAL" clId="{7E135EE1-382B-4C4C-80FB-54221EB86E4C}" dt="2021-06-02T09:03:31.252" v="65" actId="1076"/>
        <pc:sldMkLst>
          <pc:docMk/>
          <pc:sldMk cId="3042884282" sldId="879"/>
        </pc:sldMkLst>
        <pc:spChg chg="add mod">
          <ac:chgData name="Sinan Kalkan" userId="6c97b2d2-1092-497b-8c76-002b8d208c49" providerId="ADAL" clId="{7E135EE1-382B-4C4C-80FB-54221EB86E4C}" dt="2021-06-02T09:03:31.252" v="65" actId="1076"/>
          <ac:spMkLst>
            <pc:docMk/>
            <pc:sldMk cId="3042884282" sldId="879"/>
            <ac:spMk id="8" creationId="{1F0D38A4-BE26-564F-BD42-DAF41DAAE668}"/>
          </ac:spMkLst>
        </pc:spChg>
        <pc:picChg chg="del">
          <ac:chgData name="Sinan Kalkan" userId="6c97b2d2-1092-497b-8c76-002b8d208c49" providerId="ADAL" clId="{7E135EE1-382B-4C4C-80FB-54221EB86E4C}" dt="2021-06-02T09:03:20.964" v="61" actId="478"/>
          <ac:picMkLst>
            <pc:docMk/>
            <pc:sldMk cId="3042884282" sldId="879"/>
            <ac:picMk id="7" creationId="{4E8EFCB7-3C5C-D24E-A765-C24E60FAB973}"/>
          </ac:picMkLst>
        </pc:picChg>
      </pc:sldChg>
      <pc:sldChg chg="delSp del mod">
        <pc:chgData name="Sinan Kalkan" userId="6c97b2d2-1092-497b-8c76-002b8d208c49" providerId="ADAL" clId="{7E135EE1-382B-4C4C-80FB-54221EB86E4C}" dt="2021-06-02T09:04:10.668" v="67" actId="2696"/>
        <pc:sldMkLst>
          <pc:docMk/>
          <pc:sldMk cId="463284612" sldId="881"/>
        </pc:sldMkLst>
        <pc:picChg chg="del">
          <ac:chgData name="Sinan Kalkan" userId="6c97b2d2-1092-497b-8c76-002b8d208c49" providerId="ADAL" clId="{7E135EE1-382B-4C4C-80FB-54221EB86E4C}" dt="2021-06-02T09:04:07.494" v="66" actId="478"/>
          <ac:picMkLst>
            <pc:docMk/>
            <pc:sldMk cId="463284612" sldId="881"/>
            <ac:picMk id="8" creationId="{8C17C333-870A-4D43-B799-954BBBEE82B9}"/>
          </ac:picMkLst>
        </pc:picChg>
      </pc:sldChg>
      <pc:sldChg chg="addSp delSp modSp mod">
        <pc:chgData name="Sinan Kalkan" userId="6c97b2d2-1092-497b-8c76-002b8d208c49" providerId="ADAL" clId="{7E135EE1-382B-4C4C-80FB-54221EB86E4C}" dt="2021-06-04T07:25:21.161" v="394"/>
        <pc:sldMkLst>
          <pc:docMk/>
          <pc:sldMk cId="768471233" sldId="883"/>
        </pc:sldMkLst>
        <pc:grpChg chg="del mod">
          <ac:chgData name="Sinan Kalkan" userId="6c97b2d2-1092-497b-8c76-002b8d208c49" providerId="ADAL" clId="{7E135EE1-382B-4C4C-80FB-54221EB86E4C}" dt="2021-06-04T05:44:53.326" v="158"/>
          <ac:grpSpMkLst>
            <pc:docMk/>
            <pc:sldMk cId="768471233" sldId="883"/>
            <ac:grpSpMk id="11" creationId="{9552560D-B701-CA43-9715-527D5B358073}"/>
          </ac:grpSpMkLst>
        </pc:grpChg>
        <pc:grpChg chg="del mod">
          <ac:chgData name="Sinan Kalkan" userId="6c97b2d2-1092-497b-8c76-002b8d208c49" providerId="ADAL" clId="{7E135EE1-382B-4C4C-80FB-54221EB86E4C}" dt="2021-06-04T05:44:54.394" v="160"/>
          <ac:grpSpMkLst>
            <pc:docMk/>
            <pc:sldMk cId="768471233" sldId="883"/>
            <ac:grpSpMk id="13" creationId="{4C614F68-EE2A-794F-A60D-AD145C3A4A62}"/>
          </ac:grpSpMkLst>
        </pc:grpChg>
        <pc:grpChg chg="del mod">
          <ac:chgData name="Sinan Kalkan" userId="6c97b2d2-1092-497b-8c76-002b8d208c49" providerId="ADAL" clId="{7E135EE1-382B-4C4C-80FB-54221EB86E4C}" dt="2021-06-04T07:25:21.160" v="393"/>
          <ac:grpSpMkLst>
            <pc:docMk/>
            <pc:sldMk cId="768471233" sldId="883"/>
            <ac:grpSpMk id="15" creationId="{072B8455-BB14-D74A-9C27-20595F149EFF}"/>
          </ac:grpSpMkLst>
        </pc:grpChg>
        <pc:inkChg chg="add del mod">
          <ac:chgData name="Sinan Kalkan" userId="6c97b2d2-1092-497b-8c76-002b8d208c49" providerId="ADAL" clId="{7E135EE1-382B-4C4C-80FB-54221EB86E4C}" dt="2021-06-04T07:25:21.161" v="394"/>
          <ac:inkMkLst>
            <pc:docMk/>
            <pc:sldMk cId="768471233" sldId="883"/>
            <ac:inkMk id="8" creationId="{9343C433-3FAE-F54E-ACE3-BAB1AB12CABD}"/>
          </ac:inkMkLst>
        </pc:inkChg>
        <pc:inkChg chg="add del mod">
          <ac:chgData name="Sinan Kalkan" userId="6c97b2d2-1092-497b-8c76-002b8d208c49" providerId="ADAL" clId="{7E135EE1-382B-4C4C-80FB-54221EB86E4C}" dt="2021-06-04T07:25:21.159" v="391"/>
          <ac:inkMkLst>
            <pc:docMk/>
            <pc:sldMk cId="768471233" sldId="883"/>
            <ac:inkMk id="10" creationId="{089B149C-81ED-914D-89FF-561471F69DA2}"/>
          </ac:inkMkLst>
        </pc:inkChg>
        <pc:inkChg chg="add del mod">
          <ac:chgData name="Sinan Kalkan" userId="6c97b2d2-1092-497b-8c76-002b8d208c49" providerId="ADAL" clId="{7E135EE1-382B-4C4C-80FB-54221EB86E4C}" dt="2021-06-04T07:25:21.160" v="393"/>
          <ac:inkMkLst>
            <pc:docMk/>
            <pc:sldMk cId="768471233" sldId="883"/>
            <ac:inkMk id="12" creationId="{DA009904-2852-8649-91A7-AD52CE0A8452}"/>
          </ac:inkMkLst>
        </pc:inkChg>
        <pc:inkChg chg="add del mod">
          <ac:chgData name="Sinan Kalkan" userId="6c97b2d2-1092-497b-8c76-002b8d208c49" providerId="ADAL" clId="{7E135EE1-382B-4C4C-80FB-54221EB86E4C}" dt="2021-06-04T07:25:21.160" v="392"/>
          <ac:inkMkLst>
            <pc:docMk/>
            <pc:sldMk cId="768471233" sldId="883"/>
            <ac:inkMk id="14" creationId="{C3AAE138-8FAA-A945-98DF-54D00C56C024}"/>
          </ac:inkMkLst>
        </pc:inkChg>
      </pc:sldChg>
      <pc:sldChg chg="addSp delSp mod">
        <pc:chgData name="Sinan Kalkan" userId="6c97b2d2-1092-497b-8c76-002b8d208c49" providerId="ADAL" clId="{7E135EE1-382B-4C4C-80FB-54221EB86E4C}" dt="2021-06-04T07:25:17.135" v="390"/>
        <pc:sldMkLst>
          <pc:docMk/>
          <pc:sldMk cId="1215069343" sldId="887"/>
        </pc:sldMkLst>
        <pc:inkChg chg="add">
          <ac:chgData name="Sinan Kalkan" userId="6c97b2d2-1092-497b-8c76-002b8d208c49" providerId="ADAL" clId="{7E135EE1-382B-4C4C-80FB-54221EB86E4C}" dt="2021-06-04T05:45:21.288" v="161" actId="9405"/>
          <ac:inkMkLst>
            <pc:docMk/>
            <pc:sldMk cId="1215069343" sldId="887"/>
            <ac:inkMk id="7" creationId="{D3FFBADD-9B68-4E4F-8A42-DDB204D01F76}"/>
          </ac:inkMkLst>
        </pc:inkChg>
        <pc:inkChg chg="add del">
          <ac:chgData name="Sinan Kalkan" userId="6c97b2d2-1092-497b-8c76-002b8d208c49" providerId="ADAL" clId="{7E135EE1-382B-4C4C-80FB-54221EB86E4C}" dt="2021-06-04T07:25:17.135" v="390"/>
          <ac:inkMkLst>
            <pc:docMk/>
            <pc:sldMk cId="1215069343" sldId="887"/>
            <ac:inkMk id="11" creationId="{85262729-57C0-7F40-9492-BF34481DF40C}"/>
          </ac:inkMkLst>
        </pc:inkChg>
        <pc:inkChg chg="add del">
          <ac:chgData name="Sinan Kalkan" userId="6c97b2d2-1092-497b-8c76-002b8d208c49" providerId="ADAL" clId="{7E135EE1-382B-4C4C-80FB-54221EB86E4C}" dt="2021-06-04T07:25:15.916" v="389"/>
          <ac:inkMkLst>
            <pc:docMk/>
            <pc:sldMk cId="1215069343" sldId="887"/>
            <ac:inkMk id="12" creationId="{C3FAD12E-1782-6B4A-8503-59A973F0636F}"/>
          </ac:inkMkLst>
        </pc:inkChg>
      </pc:sldChg>
      <pc:sldChg chg="addSp delSp modSp mod">
        <pc:chgData name="Sinan Kalkan" userId="6c97b2d2-1092-497b-8c76-002b8d208c49" providerId="ADAL" clId="{7E135EE1-382B-4C4C-80FB-54221EB86E4C}" dt="2021-06-04T07:25:12.377" v="388" actId="478"/>
        <pc:sldMkLst>
          <pc:docMk/>
          <pc:sldMk cId="1813935775" sldId="888"/>
        </pc:sldMkLst>
        <pc:spChg chg="mod">
          <ac:chgData name="Sinan Kalkan" userId="6c97b2d2-1092-497b-8c76-002b8d208c49" providerId="ADAL" clId="{7E135EE1-382B-4C4C-80FB-54221EB86E4C}" dt="2021-06-04T07:25:06.253" v="383" actId="6549"/>
          <ac:spMkLst>
            <pc:docMk/>
            <pc:sldMk cId="1813935775" sldId="888"/>
            <ac:spMk id="3" creationId="{0247180B-58A3-8C4C-9888-85A3C26779CC}"/>
          </ac:spMkLst>
        </pc:spChg>
        <pc:inkChg chg="add del">
          <ac:chgData name="Sinan Kalkan" userId="6c97b2d2-1092-497b-8c76-002b8d208c49" providerId="ADAL" clId="{7E135EE1-382B-4C4C-80FB-54221EB86E4C}" dt="2021-06-04T07:25:08.149" v="384" actId="478"/>
          <ac:inkMkLst>
            <pc:docMk/>
            <pc:sldMk cId="1813935775" sldId="888"/>
            <ac:inkMk id="9" creationId="{CA37FB64-BD28-0249-942E-223471AC76BC}"/>
          </ac:inkMkLst>
        </pc:inkChg>
        <pc:inkChg chg="add del">
          <ac:chgData name="Sinan Kalkan" userId="6c97b2d2-1092-497b-8c76-002b8d208c49" providerId="ADAL" clId="{7E135EE1-382B-4C4C-80FB-54221EB86E4C}" dt="2021-06-04T07:25:08.916" v="385" actId="478"/>
          <ac:inkMkLst>
            <pc:docMk/>
            <pc:sldMk cId="1813935775" sldId="888"/>
            <ac:inkMk id="10" creationId="{5C536A63-7E42-E34D-9778-EA17F4555C5C}"/>
          </ac:inkMkLst>
        </pc:inkChg>
        <pc:inkChg chg="add del">
          <ac:chgData name="Sinan Kalkan" userId="6c97b2d2-1092-497b-8c76-002b8d208c49" providerId="ADAL" clId="{7E135EE1-382B-4C4C-80FB-54221EB86E4C}" dt="2021-06-04T07:25:12.377" v="388" actId="478"/>
          <ac:inkMkLst>
            <pc:docMk/>
            <pc:sldMk cId="1813935775" sldId="888"/>
            <ac:inkMk id="11" creationId="{6BB71D0E-86A2-CA4A-98E2-6CEC3785BE9F}"/>
          </ac:inkMkLst>
        </pc:inkChg>
        <pc:inkChg chg="add del">
          <ac:chgData name="Sinan Kalkan" userId="6c97b2d2-1092-497b-8c76-002b8d208c49" providerId="ADAL" clId="{7E135EE1-382B-4C4C-80FB-54221EB86E4C}" dt="2021-06-04T07:25:11.532" v="387" actId="478"/>
          <ac:inkMkLst>
            <pc:docMk/>
            <pc:sldMk cId="1813935775" sldId="888"/>
            <ac:inkMk id="12" creationId="{DFCE062F-332E-C74B-B2CD-188ED3AE3D8A}"/>
          </ac:inkMkLst>
        </pc:inkChg>
        <pc:inkChg chg="add del">
          <ac:chgData name="Sinan Kalkan" userId="6c97b2d2-1092-497b-8c76-002b8d208c49" providerId="ADAL" clId="{7E135EE1-382B-4C4C-80FB-54221EB86E4C}" dt="2021-06-04T07:25:10.385" v="386" actId="478"/>
          <ac:inkMkLst>
            <pc:docMk/>
            <pc:sldMk cId="1813935775" sldId="888"/>
            <ac:inkMk id="13" creationId="{2469B33C-7EC2-4E45-972B-B3DC30C4C83A}"/>
          </ac:inkMkLst>
        </pc:inkChg>
      </pc:sldChg>
      <pc:sldChg chg="addSp delSp modSp add mod">
        <pc:chgData name="Sinan Kalkan" userId="6c97b2d2-1092-497b-8c76-002b8d208c49" providerId="ADAL" clId="{7E135EE1-382B-4C4C-80FB-54221EB86E4C}" dt="2021-06-02T09:08:29.220" v="73" actId="6549"/>
        <pc:sldMkLst>
          <pc:docMk/>
          <pc:sldMk cId="3294397620" sldId="889"/>
        </pc:sldMkLst>
        <pc:spChg chg="add mod">
          <ac:chgData name="Sinan Kalkan" userId="6c97b2d2-1092-497b-8c76-002b8d208c49" providerId="ADAL" clId="{7E135EE1-382B-4C4C-80FB-54221EB86E4C}" dt="2021-06-02T09:08:29.220" v="73" actId="6549"/>
          <ac:spMkLst>
            <pc:docMk/>
            <pc:sldMk cId="3294397620" sldId="889"/>
            <ac:spMk id="10" creationId="{40890569-AFF0-BD42-B529-440A6021B013}"/>
          </ac:spMkLst>
        </pc:spChg>
        <pc:picChg chg="del">
          <ac:chgData name="Sinan Kalkan" userId="6c97b2d2-1092-497b-8c76-002b8d208c49" providerId="ADAL" clId="{7E135EE1-382B-4C4C-80FB-54221EB86E4C}" dt="2021-06-02T09:08:18.111" v="69" actId="478"/>
          <ac:picMkLst>
            <pc:docMk/>
            <pc:sldMk cId="3294397620" sldId="889"/>
            <ac:picMk id="9" creationId="{3966231B-D905-514F-8145-2DC5AAFF1048}"/>
          </ac:picMkLst>
        </pc:picChg>
      </pc:sldChg>
      <pc:sldChg chg="modSp new mod">
        <pc:chgData name="Sinan Kalkan" userId="6c97b2d2-1092-497b-8c76-002b8d208c49" providerId="ADAL" clId="{7E135EE1-382B-4C4C-80FB-54221EB86E4C}" dt="2021-06-02T09:13:30.031" v="150" actId="403"/>
        <pc:sldMkLst>
          <pc:docMk/>
          <pc:sldMk cId="2721924079" sldId="890"/>
        </pc:sldMkLst>
        <pc:spChg chg="mod">
          <ac:chgData name="Sinan Kalkan" userId="6c97b2d2-1092-497b-8c76-002b8d208c49" providerId="ADAL" clId="{7E135EE1-382B-4C4C-80FB-54221EB86E4C}" dt="2021-06-02T09:08:41.484" v="81" actId="20577"/>
          <ac:spMkLst>
            <pc:docMk/>
            <pc:sldMk cId="2721924079" sldId="890"/>
            <ac:spMk id="2" creationId="{3FE8DD0F-D538-3247-8F5E-FC15CCDDBB31}"/>
          </ac:spMkLst>
        </pc:spChg>
        <pc:spChg chg="mod">
          <ac:chgData name="Sinan Kalkan" userId="6c97b2d2-1092-497b-8c76-002b8d208c49" providerId="ADAL" clId="{7E135EE1-382B-4C4C-80FB-54221EB86E4C}" dt="2021-06-02T09:13:30.031" v="150" actId="403"/>
          <ac:spMkLst>
            <pc:docMk/>
            <pc:sldMk cId="2721924079" sldId="890"/>
            <ac:spMk id="3" creationId="{64F17C23-53A3-E547-8E5C-0B7ED1F082BC}"/>
          </ac:spMkLst>
        </pc:spChg>
      </pc:sldChg>
    </pc:docChg>
  </pc:docChgLst>
  <pc:docChgLst>
    <pc:chgData name="Sinan Kalkan" userId="6c97b2d2-1092-497b-8c76-002b8d208c49" providerId="ADAL" clId="{2288E44E-D230-314F-ADCC-0D3744DD2FED}"/>
    <pc:docChg chg="undo custSel addSld delSld modSld sldOrd">
      <pc:chgData name="Sinan Kalkan" userId="6c97b2d2-1092-497b-8c76-002b8d208c49" providerId="ADAL" clId="{2288E44E-D230-314F-ADCC-0D3744DD2FED}" dt="2021-05-27T07:21:12.792" v="1755" actId="122"/>
      <pc:docMkLst>
        <pc:docMk/>
      </pc:docMkLst>
      <pc:sldChg chg="modSp mod">
        <pc:chgData name="Sinan Kalkan" userId="6c97b2d2-1092-497b-8c76-002b8d208c49" providerId="ADAL" clId="{2288E44E-D230-314F-ADCC-0D3744DD2FED}" dt="2021-05-27T07:04:13.735" v="854" actId="20577"/>
        <pc:sldMkLst>
          <pc:docMk/>
          <pc:sldMk cId="0" sldId="256"/>
        </pc:sldMkLst>
        <pc:spChg chg="mod">
          <ac:chgData name="Sinan Kalkan" userId="6c97b2d2-1092-497b-8c76-002b8d208c49" providerId="ADAL" clId="{2288E44E-D230-314F-ADCC-0D3744DD2FED}" dt="2021-05-27T07:04:13.735" v="85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2288E44E-D230-314F-ADCC-0D3744DD2FED}" dt="2021-05-26T06:02:54.115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">
        <pc:chgData name="Sinan Kalkan" userId="6c97b2d2-1092-497b-8c76-002b8d208c49" providerId="ADAL" clId="{2288E44E-D230-314F-ADCC-0D3744DD2FED}" dt="2021-05-26T06:06:36.325" v="127"/>
        <pc:sldMkLst>
          <pc:docMk/>
          <pc:sldMk cId="3775621098" sldId="324"/>
        </pc:sldMkLst>
        <pc:spChg chg="mod">
          <ac:chgData name="Sinan Kalkan" userId="6c97b2d2-1092-497b-8c76-002b8d208c49" providerId="ADAL" clId="{2288E44E-D230-314F-ADCC-0D3744DD2FED}" dt="2021-05-26T06:06:36.325" v="127"/>
          <ac:spMkLst>
            <pc:docMk/>
            <pc:sldMk cId="3775621098" sldId="324"/>
            <ac:spMk id="3" creationId="{23A1551D-521E-4C41-AD05-B20AA6D7CD0C}"/>
          </ac:spMkLst>
        </pc:spChg>
      </pc:sldChg>
      <pc:sldChg chg="modSp mod ord">
        <pc:chgData name="Sinan Kalkan" userId="6c97b2d2-1092-497b-8c76-002b8d208c49" providerId="ADAL" clId="{2288E44E-D230-314F-ADCC-0D3744DD2FED}" dt="2021-05-26T06:10:30.505" v="217" actId="20578"/>
        <pc:sldMkLst>
          <pc:docMk/>
          <pc:sldMk cId="1751189708" sldId="699"/>
        </pc:sldMkLst>
        <pc:spChg chg="mod">
          <ac:chgData name="Sinan Kalkan" userId="6c97b2d2-1092-497b-8c76-002b8d208c49" providerId="ADAL" clId="{2288E44E-D230-314F-ADCC-0D3744DD2FED}" dt="2021-05-26T06:06:40.341" v="128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2288E44E-D230-314F-ADCC-0D3744DD2FED}" dt="2021-05-26T08:03:08.024" v="786" actId="20577"/>
        <pc:sldMkLst>
          <pc:docMk/>
          <pc:sldMk cId="3164347613" sldId="700"/>
        </pc:sldMkLst>
        <pc:spChg chg="mod">
          <ac:chgData name="Sinan Kalkan" userId="6c97b2d2-1092-497b-8c76-002b8d208c49" providerId="ADAL" clId="{2288E44E-D230-314F-ADCC-0D3744DD2FED}" dt="2021-05-26T08:03:08.024" v="786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2288E44E-D230-314F-ADCC-0D3744DD2FED}" dt="2021-05-26T06:03:04.101" v="5" actId="2696"/>
        <pc:sldMkLst>
          <pc:docMk/>
          <pc:sldMk cId="2269631451" sldId="716"/>
        </pc:sldMkLst>
      </pc:sldChg>
      <pc:sldChg chg="del">
        <pc:chgData name="Sinan Kalkan" userId="6c97b2d2-1092-497b-8c76-002b8d208c49" providerId="ADAL" clId="{2288E44E-D230-314F-ADCC-0D3744DD2FED}" dt="2021-05-26T06:03:49.865" v="16" actId="2696"/>
        <pc:sldMkLst>
          <pc:docMk/>
          <pc:sldMk cId="1700060925" sldId="723"/>
        </pc:sldMkLst>
      </pc:sldChg>
      <pc:sldChg chg="addSp modSp ord">
        <pc:chgData name="Sinan Kalkan" userId="6c97b2d2-1092-497b-8c76-002b8d208c49" providerId="ADAL" clId="{2288E44E-D230-314F-ADCC-0D3744DD2FED}" dt="2021-05-26T06:03:51.445" v="17"/>
        <pc:sldMkLst>
          <pc:docMk/>
          <pc:sldMk cId="3419939877" sldId="841"/>
        </pc:sldMkLst>
        <pc:spChg chg="add mod">
          <ac:chgData name="Sinan Kalkan" userId="6c97b2d2-1092-497b-8c76-002b8d208c49" providerId="ADAL" clId="{2288E44E-D230-314F-ADCC-0D3744DD2FED}" dt="2021-05-26T06:03:51.445" v="17"/>
          <ac:spMkLst>
            <pc:docMk/>
            <pc:sldMk cId="3419939877" sldId="841"/>
            <ac:spMk id="8" creationId="{5E94A8BA-BD20-3848-BC94-C7FB952EE215}"/>
          </ac:spMkLst>
        </pc:spChg>
      </pc:sldChg>
      <pc:sldChg chg="del ord">
        <pc:chgData name="Sinan Kalkan" userId="6c97b2d2-1092-497b-8c76-002b8d208c49" providerId="ADAL" clId="{2288E44E-D230-314F-ADCC-0D3744DD2FED}" dt="2021-05-26T06:03:25.007" v="8" actId="2696"/>
        <pc:sldMkLst>
          <pc:docMk/>
          <pc:sldMk cId="1329380904" sldId="843"/>
        </pc:sldMkLst>
      </pc:sldChg>
      <pc:sldChg chg="del ord">
        <pc:chgData name="Sinan Kalkan" userId="6c97b2d2-1092-497b-8c76-002b8d208c49" providerId="ADAL" clId="{2288E44E-D230-314F-ADCC-0D3744DD2FED}" dt="2021-05-26T06:03:26.133" v="9" actId="2696"/>
        <pc:sldMkLst>
          <pc:docMk/>
          <pc:sldMk cId="1513180343" sldId="845"/>
        </pc:sldMkLst>
      </pc:sldChg>
      <pc:sldChg chg="del ord">
        <pc:chgData name="Sinan Kalkan" userId="6c97b2d2-1092-497b-8c76-002b8d208c49" providerId="ADAL" clId="{2288E44E-D230-314F-ADCC-0D3744DD2FED}" dt="2021-05-26T06:03:27.214" v="10" actId="2696"/>
        <pc:sldMkLst>
          <pc:docMk/>
          <pc:sldMk cId="2672862297" sldId="846"/>
        </pc:sldMkLst>
      </pc:sldChg>
      <pc:sldChg chg="addSp modSp ord">
        <pc:chgData name="Sinan Kalkan" userId="6c97b2d2-1092-497b-8c76-002b8d208c49" providerId="ADAL" clId="{2288E44E-D230-314F-ADCC-0D3744DD2FED}" dt="2021-05-26T06:03:52.855" v="18"/>
        <pc:sldMkLst>
          <pc:docMk/>
          <pc:sldMk cId="38989292" sldId="856"/>
        </pc:sldMkLst>
        <pc:spChg chg="add mod">
          <ac:chgData name="Sinan Kalkan" userId="6c97b2d2-1092-497b-8c76-002b8d208c49" providerId="ADAL" clId="{2288E44E-D230-314F-ADCC-0D3744DD2FED}" dt="2021-05-26T06:03:52.855" v="18"/>
          <ac:spMkLst>
            <pc:docMk/>
            <pc:sldMk cId="38989292" sldId="856"/>
            <ac:spMk id="9" creationId="{CF76F3E5-D8FB-AF42-9FE7-15FCED347E8C}"/>
          </ac:spMkLst>
        </pc:spChg>
      </pc:sldChg>
      <pc:sldChg chg="addSp modSp ord">
        <pc:chgData name="Sinan Kalkan" userId="6c97b2d2-1092-497b-8c76-002b8d208c49" providerId="ADAL" clId="{2288E44E-D230-314F-ADCC-0D3744DD2FED}" dt="2021-05-26T06:03:53.669" v="19"/>
        <pc:sldMkLst>
          <pc:docMk/>
          <pc:sldMk cId="1633038569" sldId="858"/>
        </pc:sldMkLst>
        <pc:spChg chg="add mod">
          <ac:chgData name="Sinan Kalkan" userId="6c97b2d2-1092-497b-8c76-002b8d208c49" providerId="ADAL" clId="{2288E44E-D230-314F-ADCC-0D3744DD2FED}" dt="2021-05-26T06:03:53.669" v="19"/>
          <ac:spMkLst>
            <pc:docMk/>
            <pc:sldMk cId="1633038569" sldId="858"/>
            <ac:spMk id="8" creationId="{B78C89C6-2E48-004B-9747-17161FAE2475}"/>
          </ac:spMkLst>
        </pc:spChg>
      </pc:sldChg>
      <pc:sldChg chg="addSp modSp ord">
        <pc:chgData name="Sinan Kalkan" userId="6c97b2d2-1092-497b-8c76-002b8d208c49" providerId="ADAL" clId="{2288E44E-D230-314F-ADCC-0D3744DD2FED}" dt="2021-05-26T06:03:54.421" v="20"/>
        <pc:sldMkLst>
          <pc:docMk/>
          <pc:sldMk cId="295499661" sldId="859"/>
        </pc:sldMkLst>
        <pc:spChg chg="add mod">
          <ac:chgData name="Sinan Kalkan" userId="6c97b2d2-1092-497b-8c76-002b8d208c49" providerId="ADAL" clId="{2288E44E-D230-314F-ADCC-0D3744DD2FED}" dt="2021-05-26T06:03:54.421" v="20"/>
          <ac:spMkLst>
            <pc:docMk/>
            <pc:sldMk cId="295499661" sldId="859"/>
            <ac:spMk id="9" creationId="{BCB04281-9A4F-4B45-B21E-7C3FAF0D6071}"/>
          </ac:spMkLst>
        </pc:spChg>
      </pc:sldChg>
      <pc:sldChg chg="addSp modSp ord">
        <pc:chgData name="Sinan Kalkan" userId="6c97b2d2-1092-497b-8c76-002b8d208c49" providerId="ADAL" clId="{2288E44E-D230-314F-ADCC-0D3744DD2FED}" dt="2021-05-26T06:03:55.234" v="21"/>
        <pc:sldMkLst>
          <pc:docMk/>
          <pc:sldMk cId="2733577436" sldId="860"/>
        </pc:sldMkLst>
        <pc:spChg chg="add mod">
          <ac:chgData name="Sinan Kalkan" userId="6c97b2d2-1092-497b-8c76-002b8d208c49" providerId="ADAL" clId="{2288E44E-D230-314F-ADCC-0D3744DD2FED}" dt="2021-05-26T06:03:55.234" v="21"/>
          <ac:spMkLst>
            <pc:docMk/>
            <pc:sldMk cId="2733577436" sldId="860"/>
            <ac:spMk id="11" creationId="{8D8C3F2B-AFC9-E746-B3BC-C39F5D4861A6}"/>
          </ac:spMkLst>
        </pc:spChg>
      </pc:sldChg>
      <pc:sldChg chg="del ord">
        <pc:chgData name="Sinan Kalkan" userId="6c97b2d2-1092-497b-8c76-002b8d208c49" providerId="ADAL" clId="{2288E44E-D230-314F-ADCC-0D3744DD2FED}" dt="2021-05-26T06:03:34.463" v="11" actId="2696"/>
        <pc:sldMkLst>
          <pc:docMk/>
          <pc:sldMk cId="4128857988" sldId="861"/>
        </pc:sldMkLst>
      </pc:sldChg>
      <pc:sldChg chg="del ord">
        <pc:chgData name="Sinan Kalkan" userId="6c97b2d2-1092-497b-8c76-002b8d208c49" providerId="ADAL" clId="{2288E44E-D230-314F-ADCC-0D3744DD2FED}" dt="2021-05-26T06:03:37.607" v="12" actId="2696"/>
        <pc:sldMkLst>
          <pc:docMk/>
          <pc:sldMk cId="2742390757" sldId="862"/>
        </pc:sldMkLst>
      </pc:sldChg>
      <pc:sldChg chg="del ord">
        <pc:chgData name="Sinan Kalkan" userId="6c97b2d2-1092-497b-8c76-002b8d208c49" providerId="ADAL" clId="{2288E44E-D230-314F-ADCC-0D3744DD2FED}" dt="2021-05-26T06:03:39.196" v="13" actId="2696"/>
        <pc:sldMkLst>
          <pc:docMk/>
          <pc:sldMk cId="2760351915" sldId="863"/>
        </pc:sldMkLst>
      </pc:sldChg>
      <pc:sldChg chg="addSp modSp ord">
        <pc:chgData name="Sinan Kalkan" userId="6c97b2d2-1092-497b-8c76-002b8d208c49" providerId="ADAL" clId="{2288E44E-D230-314F-ADCC-0D3744DD2FED}" dt="2021-05-26T06:03:56.037" v="22"/>
        <pc:sldMkLst>
          <pc:docMk/>
          <pc:sldMk cId="2509224053" sldId="864"/>
        </pc:sldMkLst>
        <pc:spChg chg="add mod">
          <ac:chgData name="Sinan Kalkan" userId="6c97b2d2-1092-497b-8c76-002b8d208c49" providerId="ADAL" clId="{2288E44E-D230-314F-ADCC-0D3744DD2FED}" dt="2021-05-26T06:03:56.037" v="22"/>
          <ac:spMkLst>
            <pc:docMk/>
            <pc:sldMk cId="2509224053" sldId="864"/>
            <ac:spMk id="8" creationId="{2F503878-2800-694D-83DA-09A6AC35C235}"/>
          </ac:spMkLst>
        </pc:spChg>
      </pc:sldChg>
      <pc:sldChg chg="del ord">
        <pc:chgData name="Sinan Kalkan" userId="6c97b2d2-1092-497b-8c76-002b8d208c49" providerId="ADAL" clId="{2288E44E-D230-314F-ADCC-0D3744DD2FED}" dt="2021-05-26T06:03:43.200" v="15" actId="2696"/>
        <pc:sldMkLst>
          <pc:docMk/>
          <pc:sldMk cId="1413470887" sldId="865"/>
        </pc:sldMkLst>
      </pc:sldChg>
      <pc:sldChg chg="addSp modSp new mod">
        <pc:chgData name="Sinan Kalkan" userId="6c97b2d2-1092-497b-8c76-002b8d208c49" providerId="ADAL" clId="{2288E44E-D230-314F-ADCC-0D3744DD2FED}" dt="2021-05-26T06:10:22.985" v="215" actId="1076"/>
        <pc:sldMkLst>
          <pc:docMk/>
          <pc:sldMk cId="2259531666" sldId="865"/>
        </pc:sldMkLst>
        <pc:spChg chg="mod">
          <ac:chgData name="Sinan Kalkan" userId="6c97b2d2-1092-497b-8c76-002b8d208c49" providerId="ADAL" clId="{2288E44E-D230-314F-ADCC-0D3744DD2FED}" dt="2021-05-26T06:07:27.289" v="142" actId="20577"/>
          <ac:spMkLst>
            <pc:docMk/>
            <pc:sldMk cId="2259531666" sldId="865"/>
            <ac:spMk id="2" creationId="{B9AE7D41-549B-034E-882D-5C8F487D1A37}"/>
          </ac:spMkLst>
        </pc:spChg>
        <pc:spChg chg="mod">
          <ac:chgData name="Sinan Kalkan" userId="6c97b2d2-1092-497b-8c76-002b8d208c49" providerId="ADAL" clId="{2288E44E-D230-314F-ADCC-0D3744DD2FED}" dt="2021-05-26T06:07:29.122" v="143"/>
          <ac:spMkLst>
            <pc:docMk/>
            <pc:sldMk cId="2259531666" sldId="865"/>
            <ac:spMk id="3" creationId="{64107DEF-7AE4-3249-BA8D-D18435E27344}"/>
          </ac:spMkLst>
        </pc:spChg>
        <pc:spChg chg="add mod">
          <ac:chgData name="Sinan Kalkan" userId="6c97b2d2-1092-497b-8c76-002b8d208c49" providerId="ADAL" clId="{2288E44E-D230-314F-ADCC-0D3744DD2FED}" dt="2021-05-26T06:10:22.985" v="215" actId="1076"/>
          <ac:spMkLst>
            <pc:docMk/>
            <pc:sldMk cId="2259531666" sldId="865"/>
            <ac:spMk id="7" creationId="{963682AB-4F35-CE43-B5F9-463CD4473122}"/>
          </ac:spMkLst>
        </pc:spChg>
      </pc:sldChg>
      <pc:sldChg chg="addSp modSp new mod">
        <pc:chgData name="Sinan Kalkan" userId="6c97b2d2-1092-497b-8c76-002b8d208c49" providerId="ADAL" clId="{2288E44E-D230-314F-ADCC-0D3744DD2FED}" dt="2021-05-26T06:10:03.210" v="209" actId="1076"/>
        <pc:sldMkLst>
          <pc:docMk/>
          <pc:sldMk cId="768471233" sldId="866"/>
        </pc:sldMkLst>
        <pc:spChg chg="mod">
          <ac:chgData name="Sinan Kalkan" userId="6c97b2d2-1092-497b-8c76-002b8d208c49" providerId="ADAL" clId="{2288E44E-D230-314F-ADCC-0D3744DD2FED}" dt="2021-05-26T06:08:31.002" v="185" actId="14100"/>
          <ac:spMkLst>
            <pc:docMk/>
            <pc:sldMk cId="768471233" sldId="866"/>
            <ac:spMk id="2" creationId="{9213967B-15BC-194A-A0FB-0051A08ACC73}"/>
          </ac:spMkLst>
        </pc:spChg>
        <pc:spChg chg="add mod">
          <ac:chgData name="Sinan Kalkan" userId="6c97b2d2-1092-497b-8c76-002b8d208c49" providerId="ADAL" clId="{2288E44E-D230-314F-ADCC-0D3744DD2FED}" dt="2021-05-26T06:10:03.210" v="209" actId="1076"/>
          <ac:spMkLst>
            <pc:docMk/>
            <pc:sldMk cId="768471233" sldId="866"/>
            <ac:spMk id="7" creationId="{51313486-E694-F24D-8ED4-B556A4AD4BD4}"/>
          </ac:spMkLst>
        </pc:spChg>
        <pc:picChg chg="add mod">
          <ac:chgData name="Sinan Kalkan" userId="6c97b2d2-1092-497b-8c76-002b8d208c49" providerId="ADAL" clId="{2288E44E-D230-314F-ADCC-0D3744DD2FED}" dt="2021-05-26T06:09:07.943" v="188" actId="1076"/>
          <ac:picMkLst>
            <pc:docMk/>
            <pc:sldMk cId="768471233" sldId="866"/>
            <ac:picMk id="1026" creationId="{53F4C58D-D884-E54B-B347-870D18E0FB8B}"/>
          </ac:picMkLst>
        </pc:picChg>
      </pc:sldChg>
      <pc:sldChg chg="addSp delSp modSp new mod">
        <pc:chgData name="Sinan Kalkan" userId="6c97b2d2-1092-497b-8c76-002b8d208c49" providerId="ADAL" clId="{2288E44E-D230-314F-ADCC-0D3744DD2FED}" dt="2021-05-26T06:18:37.562" v="323" actId="1076"/>
        <pc:sldMkLst>
          <pc:docMk/>
          <pc:sldMk cId="2118439595" sldId="867"/>
        </pc:sldMkLst>
        <pc:spChg chg="mod">
          <ac:chgData name="Sinan Kalkan" userId="6c97b2d2-1092-497b-8c76-002b8d208c49" providerId="ADAL" clId="{2288E44E-D230-314F-ADCC-0D3744DD2FED}" dt="2021-05-26T06:12:00.562" v="225" actId="20577"/>
          <ac:spMkLst>
            <pc:docMk/>
            <pc:sldMk cId="2118439595" sldId="867"/>
            <ac:spMk id="2" creationId="{143C8F69-0478-C947-B052-72801D2FB017}"/>
          </ac:spMkLst>
        </pc:spChg>
        <pc:spChg chg="del">
          <ac:chgData name="Sinan Kalkan" userId="6c97b2d2-1092-497b-8c76-002b8d208c49" providerId="ADAL" clId="{2288E44E-D230-314F-ADCC-0D3744DD2FED}" dt="2021-05-26T06:16:08.034" v="277" actId="478"/>
          <ac:spMkLst>
            <pc:docMk/>
            <pc:sldMk cId="2118439595" sldId="867"/>
            <ac:spMk id="3" creationId="{130FAB4C-C649-6642-9C77-4BB2C5922167}"/>
          </ac:spMkLst>
        </pc:spChg>
        <pc:spChg chg="add mod">
          <ac:chgData name="Sinan Kalkan" userId="6c97b2d2-1092-497b-8c76-002b8d208c49" providerId="ADAL" clId="{2288E44E-D230-314F-ADCC-0D3744DD2FED}" dt="2021-05-26T06:18:16.626" v="317" actId="1076"/>
          <ac:spMkLst>
            <pc:docMk/>
            <pc:sldMk cId="2118439595" sldId="867"/>
            <ac:spMk id="8" creationId="{92E9AEE1-78F3-5B41-81BB-41C269089C70}"/>
          </ac:spMkLst>
        </pc:spChg>
        <pc:spChg chg="add mod">
          <ac:chgData name="Sinan Kalkan" userId="6c97b2d2-1092-497b-8c76-002b8d208c49" providerId="ADAL" clId="{2288E44E-D230-314F-ADCC-0D3744DD2FED}" dt="2021-05-26T06:18:37.562" v="323" actId="1076"/>
          <ac:spMkLst>
            <pc:docMk/>
            <pc:sldMk cId="2118439595" sldId="867"/>
            <ac:spMk id="9" creationId="{E4676C33-9933-CF45-BEBC-9303D0D72D52}"/>
          </ac:spMkLst>
        </pc:spChg>
        <pc:spChg chg="add mod">
          <ac:chgData name="Sinan Kalkan" userId="6c97b2d2-1092-497b-8c76-002b8d208c49" providerId="ADAL" clId="{2288E44E-D230-314F-ADCC-0D3744DD2FED}" dt="2021-05-26T06:18:37.562" v="323" actId="1076"/>
          <ac:spMkLst>
            <pc:docMk/>
            <pc:sldMk cId="2118439595" sldId="867"/>
            <ac:spMk id="10" creationId="{8D8D308F-E247-D24C-8E41-5EC5DEA4C7D4}"/>
          </ac:spMkLst>
        </pc:spChg>
        <pc:spChg chg="add del mod">
          <ac:chgData name="Sinan Kalkan" userId="6c97b2d2-1092-497b-8c76-002b8d208c49" providerId="ADAL" clId="{2288E44E-D230-314F-ADCC-0D3744DD2FED}" dt="2021-05-26T06:17:52.187" v="309" actId="478"/>
          <ac:spMkLst>
            <pc:docMk/>
            <pc:sldMk cId="2118439595" sldId="867"/>
            <ac:spMk id="11" creationId="{194210B0-76B9-0A45-B4A4-CA420816019A}"/>
          </ac:spMkLst>
        </pc:spChg>
        <pc:spChg chg="add del mod">
          <ac:chgData name="Sinan Kalkan" userId="6c97b2d2-1092-497b-8c76-002b8d208c49" providerId="ADAL" clId="{2288E44E-D230-314F-ADCC-0D3744DD2FED}" dt="2021-05-26T06:17:47.897" v="308" actId="478"/>
          <ac:spMkLst>
            <pc:docMk/>
            <pc:sldMk cId="2118439595" sldId="867"/>
            <ac:spMk id="12" creationId="{2595DD86-DB63-7349-9AC4-18B3237C960A}"/>
          </ac:spMkLst>
        </pc:spChg>
        <pc:spChg chg="add del mod">
          <ac:chgData name="Sinan Kalkan" userId="6c97b2d2-1092-497b-8c76-002b8d208c49" providerId="ADAL" clId="{2288E44E-D230-314F-ADCC-0D3744DD2FED}" dt="2021-05-26T06:17:44.372" v="307" actId="478"/>
          <ac:spMkLst>
            <pc:docMk/>
            <pc:sldMk cId="2118439595" sldId="867"/>
            <ac:spMk id="13" creationId="{7BFB128D-A65F-224E-A2A3-E623C802312C}"/>
          </ac:spMkLst>
        </pc:spChg>
        <pc:picChg chg="add mod">
          <ac:chgData name="Sinan Kalkan" userId="6c97b2d2-1092-497b-8c76-002b8d208c49" providerId="ADAL" clId="{2288E44E-D230-314F-ADCC-0D3744DD2FED}" dt="2021-05-26T06:18:18.698" v="318" actId="1076"/>
          <ac:picMkLst>
            <pc:docMk/>
            <pc:sldMk cId="2118439595" sldId="867"/>
            <ac:picMk id="7" creationId="{EF68E452-BE57-2440-9C13-E921857B1799}"/>
          </ac:picMkLst>
        </pc:picChg>
      </pc:sldChg>
      <pc:sldChg chg="addSp delSp modSp new mod">
        <pc:chgData name="Sinan Kalkan" userId="6c97b2d2-1092-497b-8c76-002b8d208c49" providerId="ADAL" clId="{2288E44E-D230-314F-ADCC-0D3744DD2FED}" dt="2021-05-26T07:51:06.943" v="411" actId="1076"/>
        <pc:sldMkLst>
          <pc:docMk/>
          <pc:sldMk cId="2043596654" sldId="868"/>
        </pc:sldMkLst>
        <pc:spChg chg="mod">
          <ac:chgData name="Sinan Kalkan" userId="6c97b2d2-1092-497b-8c76-002b8d208c49" providerId="ADAL" clId="{2288E44E-D230-314F-ADCC-0D3744DD2FED}" dt="2021-05-26T06:18:57.917" v="352" actId="20577"/>
          <ac:spMkLst>
            <pc:docMk/>
            <pc:sldMk cId="2043596654" sldId="868"/>
            <ac:spMk id="2" creationId="{FE31EFA5-DBD6-E54B-B62F-7084C9775323}"/>
          </ac:spMkLst>
        </pc:spChg>
        <pc:spChg chg="del">
          <ac:chgData name="Sinan Kalkan" userId="6c97b2d2-1092-497b-8c76-002b8d208c49" providerId="ADAL" clId="{2288E44E-D230-314F-ADCC-0D3744DD2FED}" dt="2021-05-26T07:50:03.866" v="376" actId="478"/>
          <ac:spMkLst>
            <pc:docMk/>
            <pc:sldMk cId="2043596654" sldId="868"/>
            <ac:spMk id="3" creationId="{75264741-4436-9D49-8280-5C02923BC2E0}"/>
          </ac:spMkLst>
        </pc:spChg>
        <pc:spChg chg="add mod">
          <ac:chgData name="Sinan Kalkan" userId="6c97b2d2-1092-497b-8c76-002b8d208c49" providerId="ADAL" clId="{2288E44E-D230-314F-ADCC-0D3744DD2FED}" dt="2021-05-26T07:50:08.313" v="377" actId="1076"/>
          <ac:spMkLst>
            <pc:docMk/>
            <pc:sldMk cId="2043596654" sldId="868"/>
            <ac:spMk id="7" creationId="{984586F4-54B6-8D4E-9F88-95732E806728}"/>
          </ac:spMkLst>
        </pc:spChg>
        <pc:spChg chg="add mod">
          <ac:chgData name="Sinan Kalkan" userId="6c97b2d2-1092-497b-8c76-002b8d208c49" providerId="ADAL" clId="{2288E44E-D230-314F-ADCC-0D3744DD2FED}" dt="2021-05-26T07:51:04.045" v="410" actId="20577"/>
          <ac:spMkLst>
            <pc:docMk/>
            <pc:sldMk cId="2043596654" sldId="868"/>
            <ac:spMk id="9" creationId="{E6A4E0F7-E863-D94B-BF28-C07A73B5CEA1}"/>
          </ac:spMkLst>
        </pc:spChg>
        <pc:picChg chg="add mod">
          <ac:chgData name="Sinan Kalkan" userId="6c97b2d2-1092-497b-8c76-002b8d208c49" providerId="ADAL" clId="{2288E44E-D230-314F-ADCC-0D3744DD2FED}" dt="2021-05-26T07:51:06.943" v="411" actId="1076"/>
          <ac:picMkLst>
            <pc:docMk/>
            <pc:sldMk cId="2043596654" sldId="868"/>
            <ac:picMk id="8" creationId="{CF429230-8DAE-1842-9B87-E67B5DB418F0}"/>
          </ac:picMkLst>
        </pc:picChg>
      </pc:sldChg>
      <pc:sldChg chg="addSp delSp modSp add mod">
        <pc:chgData name="Sinan Kalkan" userId="6c97b2d2-1092-497b-8c76-002b8d208c49" providerId="ADAL" clId="{2288E44E-D230-314F-ADCC-0D3744DD2FED}" dt="2021-05-26T07:52:32.524" v="445" actId="1076"/>
        <pc:sldMkLst>
          <pc:docMk/>
          <pc:sldMk cId="1215069343" sldId="869"/>
        </pc:sldMkLst>
        <pc:spChg chg="add mod">
          <ac:chgData name="Sinan Kalkan" userId="6c97b2d2-1092-497b-8c76-002b8d208c49" providerId="ADAL" clId="{2288E44E-D230-314F-ADCC-0D3744DD2FED}" dt="2021-05-26T07:52:32.524" v="445" actId="1076"/>
          <ac:spMkLst>
            <pc:docMk/>
            <pc:sldMk cId="1215069343" sldId="869"/>
            <ac:spMk id="3" creationId="{32F69DA9-8A21-3844-AC14-BD0D245DCDF0}"/>
          </ac:spMkLst>
        </pc:spChg>
        <pc:spChg chg="del">
          <ac:chgData name="Sinan Kalkan" userId="6c97b2d2-1092-497b-8c76-002b8d208c49" providerId="ADAL" clId="{2288E44E-D230-314F-ADCC-0D3744DD2FED}" dt="2021-05-26T07:51:23.045" v="413" actId="478"/>
          <ac:spMkLst>
            <pc:docMk/>
            <pc:sldMk cId="1215069343" sldId="869"/>
            <ac:spMk id="7" creationId="{984586F4-54B6-8D4E-9F88-95732E806728}"/>
          </ac:spMkLst>
        </pc:spChg>
        <pc:spChg chg="mod">
          <ac:chgData name="Sinan Kalkan" userId="6c97b2d2-1092-497b-8c76-002b8d208c49" providerId="ADAL" clId="{2288E44E-D230-314F-ADCC-0D3744DD2FED}" dt="2021-05-26T07:51:33.292" v="423" actId="20577"/>
          <ac:spMkLst>
            <pc:docMk/>
            <pc:sldMk cId="1215069343" sldId="869"/>
            <ac:spMk id="9" creationId="{E6A4E0F7-E863-D94B-BF28-C07A73B5CEA1}"/>
          </ac:spMkLst>
        </pc:spChg>
        <pc:picChg chg="mod">
          <ac:chgData name="Sinan Kalkan" userId="6c97b2d2-1092-497b-8c76-002b8d208c49" providerId="ADAL" clId="{2288E44E-D230-314F-ADCC-0D3744DD2FED}" dt="2021-05-26T07:51:39.964" v="425" actId="1076"/>
          <ac:picMkLst>
            <pc:docMk/>
            <pc:sldMk cId="1215069343" sldId="869"/>
            <ac:picMk id="8" creationId="{CF429230-8DAE-1842-9B87-E67B5DB418F0}"/>
          </ac:picMkLst>
        </pc:picChg>
      </pc:sldChg>
      <pc:sldChg chg="addSp delSp modSp new mod">
        <pc:chgData name="Sinan Kalkan" userId="6c97b2d2-1092-497b-8c76-002b8d208c49" providerId="ADAL" clId="{2288E44E-D230-314F-ADCC-0D3744DD2FED}" dt="2021-05-26T08:00:27.386" v="699"/>
        <pc:sldMkLst>
          <pc:docMk/>
          <pc:sldMk cId="1813935775" sldId="870"/>
        </pc:sldMkLst>
        <pc:spChg chg="mod">
          <ac:chgData name="Sinan Kalkan" userId="6c97b2d2-1092-497b-8c76-002b8d208c49" providerId="ADAL" clId="{2288E44E-D230-314F-ADCC-0D3744DD2FED}" dt="2021-05-26T07:55:37.476" v="466" actId="20577"/>
          <ac:spMkLst>
            <pc:docMk/>
            <pc:sldMk cId="1813935775" sldId="870"/>
            <ac:spMk id="2" creationId="{F664A9CC-FC12-6B4D-AF26-BD1B8759136D}"/>
          </ac:spMkLst>
        </pc:spChg>
        <pc:spChg chg="mod">
          <ac:chgData name="Sinan Kalkan" userId="6c97b2d2-1092-497b-8c76-002b8d208c49" providerId="ADAL" clId="{2288E44E-D230-314F-ADCC-0D3744DD2FED}" dt="2021-05-26T07:59:31.102" v="696" actId="404"/>
          <ac:spMkLst>
            <pc:docMk/>
            <pc:sldMk cId="1813935775" sldId="870"/>
            <ac:spMk id="3" creationId="{0247180B-58A3-8C4C-9888-85A3C26779CC}"/>
          </ac:spMkLst>
        </pc:spChg>
        <pc:spChg chg="add mod">
          <ac:chgData name="Sinan Kalkan" userId="6c97b2d2-1092-497b-8c76-002b8d208c49" providerId="ADAL" clId="{2288E44E-D230-314F-ADCC-0D3744DD2FED}" dt="2021-05-26T07:59:36.145" v="697" actId="1076"/>
          <ac:spMkLst>
            <pc:docMk/>
            <pc:sldMk cId="1813935775" sldId="870"/>
            <ac:spMk id="7" creationId="{56068BED-AA7E-EB4D-BEBB-896A5B3175E6}"/>
          </ac:spMkLst>
        </pc:spChg>
        <pc:spChg chg="add del mod">
          <ac:chgData name="Sinan Kalkan" userId="6c97b2d2-1092-497b-8c76-002b8d208c49" providerId="ADAL" clId="{2288E44E-D230-314F-ADCC-0D3744DD2FED}" dt="2021-05-26T08:00:27.386" v="699"/>
          <ac:spMkLst>
            <pc:docMk/>
            <pc:sldMk cId="1813935775" sldId="870"/>
            <ac:spMk id="8" creationId="{5C560954-0871-A046-8760-DD40AB73C7C8}"/>
          </ac:spMkLst>
        </pc:spChg>
      </pc:sldChg>
      <pc:sldChg chg="del ord">
        <pc:chgData name="Sinan Kalkan" userId="6c97b2d2-1092-497b-8c76-002b8d208c49" providerId="ADAL" clId="{2288E44E-D230-314F-ADCC-0D3744DD2FED}" dt="2021-05-26T06:03:41.950" v="14" actId="2696"/>
        <pc:sldMkLst>
          <pc:docMk/>
          <pc:sldMk cId="4092685426" sldId="870"/>
        </pc:sldMkLst>
      </pc:sldChg>
      <pc:sldChg chg="addSp delSp modSp add mod">
        <pc:chgData name="Sinan Kalkan" userId="6c97b2d2-1092-497b-8c76-002b8d208c49" providerId="ADAL" clId="{2288E44E-D230-314F-ADCC-0D3744DD2FED}" dt="2021-05-26T08:02:42.587" v="781" actId="207"/>
        <pc:sldMkLst>
          <pc:docMk/>
          <pc:sldMk cId="3604775170" sldId="871"/>
        </pc:sldMkLst>
        <pc:spChg chg="mod">
          <ac:chgData name="Sinan Kalkan" userId="6c97b2d2-1092-497b-8c76-002b8d208c49" providerId="ADAL" clId="{2288E44E-D230-314F-ADCC-0D3744DD2FED}" dt="2021-05-26T08:00:50.665" v="748" actId="20577"/>
          <ac:spMkLst>
            <pc:docMk/>
            <pc:sldMk cId="3604775170" sldId="871"/>
            <ac:spMk id="3" creationId="{0247180B-58A3-8C4C-9888-85A3C26779CC}"/>
          </ac:spMkLst>
        </pc:spChg>
        <pc:spChg chg="del">
          <ac:chgData name="Sinan Kalkan" userId="6c97b2d2-1092-497b-8c76-002b8d208c49" providerId="ADAL" clId="{2288E44E-D230-314F-ADCC-0D3744DD2FED}" dt="2021-05-26T08:01:03.723" v="749" actId="478"/>
          <ac:spMkLst>
            <pc:docMk/>
            <pc:sldMk cId="3604775170" sldId="871"/>
            <ac:spMk id="7" creationId="{56068BED-AA7E-EB4D-BEBB-896A5B3175E6}"/>
          </ac:spMkLst>
        </pc:spChg>
        <pc:spChg chg="add mod">
          <ac:chgData name="Sinan Kalkan" userId="6c97b2d2-1092-497b-8c76-002b8d208c49" providerId="ADAL" clId="{2288E44E-D230-314F-ADCC-0D3744DD2FED}" dt="2021-05-26T08:02:42.587" v="781" actId="207"/>
          <ac:spMkLst>
            <pc:docMk/>
            <pc:sldMk cId="3604775170" sldId="871"/>
            <ac:spMk id="8" creationId="{494D69C7-5C69-A14A-9B7F-7ED8C483BF3F}"/>
          </ac:spMkLst>
        </pc:spChg>
        <pc:picChg chg="add mod">
          <ac:chgData name="Sinan Kalkan" userId="6c97b2d2-1092-497b-8c76-002b8d208c49" providerId="ADAL" clId="{2288E44E-D230-314F-ADCC-0D3744DD2FED}" dt="2021-05-26T08:02:30.441" v="780" actId="1076"/>
          <ac:picMkLst>
            <pc:docMk/>
            <pc:sldMk cId="3604775170" sldId="871"/>
            <ac:picMk id="9" creationId="{E879C939-D473-9247-AC30-41B73348198A}"/>
          </ac:picMkLst>
        </pc:picChg>
      </pc:sldChg>
      <pc:sldChg chg="modSp new mod">
        <pc:chgData name="Sinan Kalkan" userId="6c97b2d2-1092-497b-8c76-002b8d208c49" providerId="ADAL" clId="{2288E44E-D230-314F-ADCC-0D3744DD2FED}" dt="2021-05-27T07:21:12.792" v="1755" actId="122"/>
        <pc:sldMkLst>
          <pc:docMk/>
          <pc:sldMk cId="665612105" sldId="872"/>
        </pc:sldMkLst>
        <pc:spChg chg="mod">
          <ac:chgData name="Sinan Kalkan" userId="6c97b2d2-1092-497b-8c76-002b8d208c49" providerId="ADAL" clId="{2288E44E-D230-314F-ADCC-0D3744DD2FED}" dt="2021-05-27T07:20:42.579" v="1709" actId="20577"/>
          <ac:spMkLst>
            <pc:docMk/>
            <pc:sldMk cId="665612105" sldId="872"/>
            <ac:spMk id="2" creationId="{78BF5BB3-8B79-4D48-ADF1-60CE840577A8}"/>
          </ac:spMkLst>
        </pc:spChg>
        <pc:spChg chg="mod">
          <ac:chgData name="Sinan Kalkan" userId="6c97b2d2-1092-497b-8c76-002b8d208c49" providerId="ADAL" clId="{2288E44E-D230-314F-ADCC-0D3744DD2FED}" dt="2021-05-27T07:21:12.792" v="1755" actId="122"/>
          <ac:spMkLst>
            <pc:docMk/>
            <pc:sldMk cId="665612105" sldId="872"/>
            <ac:spMk id="3" creationId="{2AD27C7D-3125-5045-89FB-B340C67BFE1B}"/>
          </ac:spMkLst>
        </pc:spChg>
      </pc:sldChg>
      <pc:sldChg chg="modSp new mod">
        <pc:chgData name="Sinan Kalkan" userId="6c97b2d2-1092-497b-8c76-002b8d208c49" providerId="ADAL" clId="{2288E44E-D230-314F-ADCC-0D3744DD2FED}" dt="2021-05-27T07:06:59.909" v="1008" actId="20577"/>
        <pc:sldMkLst>
          <pc:docMk/>
          <pc:sldMk cId="2837188001" sldId="873"/>
        </pc:sldMkLst>
        <pc:spChg chg="mod">
          <ac:chgData name="Sinan Kalkan" userId="6c97b2d2-1092-497b-8c76-002b8d208c49" providerId="ADAL" clId="{2288E44E-D230-314F-ADCC-0D3744DD2FED}" dt="2021-05-26T08:03:53.256" v="828" actId="20577"/>
          <ac:spMkLst>
            <pc:docMk/>
            <pc:sldMk cId="2837188001" sldId="873"/>
            <ac:spMk id="2" creationId="{16DD99E7-F859-704D-A15F-1CDF3F7ACF9D}"/>
          </ac:spMkLst>
        </pc:spChg>
        <pc:spChg chg="mod">
          <ac:chgData name="Sinan Kalkan" userId="6c97b2d2-1092-497b-8c76-002b8d208c49" providerId="ADAL" clId="{2288E44E-D230-314F-ADCC-0D3744DD2FED}" dt="2021-05-27T07:06:59.909" v="1008" actId="20577"/>
          <ac:spMkLst>
            <pc:docMk/>
            <pc:sldMk cId="2837188001" sldId="873"/>
            <ac:spMk id="3" creationId="{B46DEDA3-B8AE-BE4E-ADB3-473D2D9B5F68}"/>
          </ac:spMkLst>
        </pc:spChg>
      </pc:sldChg>
      <pc:sldChg chg="modSp new mod modAnim">
        <pc:chgData name="Sinan Kalkan" userId="6c97b2d2-1092-497b-8c76-002b8d208c49" providerId="ADAL" clId="{2288E44E-D230-314F-ADCC-0D3744DD2FED}" dt="2021-05-27T07:12:47.513" v="1505"/>
        <pc:sldMkLst>
          <pc:docMk/>
          <pc:sldMk cId="3112396978" sldId="874"/>
        </pc:sldMkLst>
        <pc:spChg chg="mod">
          <ac:chgData name="Sinan Kalkan" userId="6c97b2d2-1092-497b-8c76-002b8d208c49" providerId="ADAL" clId="{2288E44E-D230-314F-ADCC-0D3744DD2FED}" dt="2021-05-26T08:05:56.295" v="841" actId="20577"/>
          <ac:spMkLst>
            <pc:docMk/>
            <pc:sldMk cId="3112396978" sldId="874"/>
            <ac:spMk id="2" creationId="{CA57A264-E0F5-0E47-A6FB-A28770F86ABD}"/>
          </ac:spMkLst>
        </pc:spChg>
        <pc:spChg chg="mod">
          <ac:chgData name="Sinan Kalkan" userId="6c97b2d2-1092-497b-8c76-002b8d208c49" providerId="ADAL" clId="{2288E44E-D230-314F-ADCC-0D3744DD2FED}" dt="2021-05-27T07:12:27.563" v="1503" actId="1076"/>
          <ac:spMkLst>
            <pc:docMk/>
            <pc:sldMk cId="3112396978" sldId="874"/>
            <ac:spMk id="3" creationId="{4C9B41E6-55D2-D54B-AB82-95FB14CA672E}"/>
          </ac:spMkLst>
        </pc:spChg>
      </pc:sldChg>
      <pc:sldChg chg="modSp new mod">
        <pc:chgData name="Sinan Kalkan" userId="6c97b2d2-1092-497b-8c76-002b8d208c49" providerId="ADAL" clId="{2288E44E-D230-314F-ADCC-0D3744DD2FED}" dt="2021-05-27T07:16:14.415" v="1705" actId="20577"/>
        <pc:sldMkLst>
          <pc:docMk/>
          <pc:sldMk cId="1162766306" sldId="875"/>
        </pc:sldMkLst>
        <pc:spChg chg="mod">
          <ac:chgData name="Sinan Kalkan" userId="6c97b2d2-1092-497b-8c76-002b8d208c49" providerId="ADAL" clId="{2288E44E-D230-314F-ADCC-0D3744DD2FED}" dt="2021-05-27T07:13:57.418" v="1527" actId="20577"/>
          <ac:spMkLst>
            <pc:docMk/>
            <pc:sldMk cId="1162766306" sldId="875"/>
            <ac:spMk id="2" creationId="{740C7368-1F06-4E42-9F0F-0037BFD5E232}"/>
          </ac:spMkLst>
        </pc:spChg>
        <pc:spChg chg="mod">
          <ac:chgData name="Sinan Kalkan" userId="6c97b2d2-1092-497b-8c76-002b8d208c49" providerId="ADAL" clId="{2288E44E-D230-314F-ADCC-0D3744DD2FED}" dt="2021-05-27T07:16:14.415" v="1705" actId="20577"/>
          <ac:spMkLst>
            <pc:docMk/>
            <pc:sldMk cId="1162766306" sldId="875"/>
            <ac:spMk id="3" creationId="{2E9E0DB3-B5DD-A141-AE4A-E23F14ABA2F3}"/>
          </ac:spMkLst>
        </pc:spChg>
      </pc:sldChg>
    </pc:docChg>
  </pc:docChgLst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14.072" v="814" actId="478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mod">
        <pc:chgData name="Sinan Kalkan" userId="6c97b2d2-1092-497b-8c76-002b8d208c49" providerId="ADAL" clId="{E9FFDDDC-962E-5249-BDD8-6FDA0CC12FB1}" dt="2021-04-16T05:51:18.293" v="65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  <pc:docChgLst>
    <pc:chgData name="Sinan Kalkan" userId="6c97b2d2-1092-497b-8c76-002b8d208c49" providerId="ADAL" clId="{AB1436C6-3CB2-6945-A725-7D7CB904132A}"/>
    <pc:docChg chg="addSld delSld modSld sldOrd">
      <pc:chgData name="Sinan Kalkan" userId="6c97b2d2-1092-497b-8c76-002b8d208c49" providerId="ADAL" clId="{AB1436C6-3CB2-6945-A725-7D7CB904132A}" dt="2021-05-20T08:13:38.977" v="313" actId="20577"/>
      <pc:docMkLst>
        <pc:docMk/>
      </pc:docMkLst>
      <pc:sldChg chg="modSp">
        <pc:chgData name="Sinan Kalkan" userId="6c97b2d2-1092-497b-8c76-002b8d208c49" providerId="ADAL" clId="{AB1436C6-3CB2-6945-A725-7D7CB904132A}" dt="2021-05-19T08:58:15.012" v="196"/>
        <pc:sldMkLst>
          <pc:docMk/>
          <pc:sldMk cId="3775621098" sldId="324"/>
        </pc:sldMkLst>
        <pc:spChg chg="mod">
          <ac:chgData name="Sinan Kalkan" userId="6c97b2d2-1092-497b-8c76-002b8d208c49" providerId="ADAL" clId="{AB1436C6-3CB2-6945-A725-7D7CB904132A}" dt="2021-05-19T08:58:15.012" v="196"/>
          <ac:spMkLst>
            <pc:docMk/>
            <pc:sldMk cId="3775621098" sldId="324"/>
            <ac:spMk id="3" creationId="{23A1551D-521E-4C41-AD05-B20AA6D7CD0C}"/>
          </ac:spMkLst>
        </pc:spChg>
      </pc:sldChg>
      <pc:sldChg chg="modSp mod">
        <pc:chgData name="Sinan Kalkan" userId="6c97b2d2-1092-497b-8c76-002b8d208c49" providerId="ADAL" clId="{AB1436C6-3CB2-6945-A725-7D7CB904132A}" dt="2021-05-20T08:04:24.626" v="241" actId="20577"/>
        <pc:sldMkLst>
          <pc:docMk/>
          <pc:sldMk cId="1751189708" sldId="699"/>
        </pc:sldMkLst>
        <pc:spChg chg="mod">
          <ac:chgData name="Sinan Kalkan" userId="6c97b2d2-1092-497b-8c76-002b8d208c49" providerId="ADAL" clId="{AB1436C6-3CB2-6945-A725-7D7CB904132A}" dt="2021-05-20T08:04:24.626" v="241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AB1436C6-3CB2-6945-A725-7D7CB904132A}" dt="2021-05-19T08:49:03.859" v="1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AB1436C6-3CB2-6945-A725-7D7CB904132A}" dt="2021-05-19T08:49:03.859" v="1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new del">
        <pc:chgData name="Sinan Kalkan" userId="6c97b2d2-1092-497b-8c76-002b8d208c49" providerId="ADAL" clId="{AB1436C6-3CB2-6945-A725-7D7CB904132A}" dt="2021-05-20T08:04:38.562" v="242" actId="2696"/>
        <pc:sldMkLst>
          <pc:docMk/>
          <pc:sldMk cId="1090801556" sldId="724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3419939877" sldId="841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1329380904" sldId="843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1513180343" sldId="845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2672862297" sldId="846"/>
        </pc:sldMkLst>
      </pc:sldChg>
      <pc:sldChg chg="modSp add mod">
        <pc:chgData name="Sinan Kalkan" userId="6c97b2d2-1092-497b-8c76-002b8d208c49" providerId="ADAL" clId="{AB1436C6-3CB2-6945-A725-7D7CB904132A}" dt="2021-05-19T08:41:42.342" v="15" actId="20577"/>
        <pc:sldMkLst>
          <pc:docMk/>
          <pc:sldMk cId="38989292" sldId="856"/>
        </pc:sldMkLst>
        <pc:spChg chg="mod">
          <ac:chgData name="Sinan Kalkan" userId="6c97b2d2-1092-497b-8c76-002b8d208c49" providerId="ADAL" clId="{AB1436C6-3CB2-6945-A725-7D7CB904132A}" dt="2021-05-19T08:41:42.342" v="15" actId="20577"/>
          <ac:spMkLst>
            <pc:docMk/>
            <pc:sldMk cId="38989292" sldId="856"/>
            <ac:spMk id="46083" creationId="{00000000-0000-0000-0000-000000000000}"/>
          </ac:spMkLst>
        </pc:spChg>
      </pc:sldChg>
      <pc:sldChg chg="add del">
        <pc:chgData name="Sinan Kalkan" userId="6c97b2d2-1092-497b-8c76-002b8d208c49" providerId="ADAL" clId="{AB1436C6-3CB2-6945-A725-7D7CB904132A}" dt="2021-05-19T08:41:58.829" v="16" actId="2696"/>
        <pc:sldMkLst>
          <pc:docMk/>
          <pc:sldMk cId="3369616909" sldId="857"/>
        </pc:sldMkLst>
      </pc:sldChg>
      <pc:sldChg chg="add">
        <pc:chgData name="Sinan Kalkan" userId="6c97b2d2-1092-497b-8c76-002b8d208c49" providerId="ADAL" clId="{AB1436C6-3CB2-6945-A725-7D7CB904132A}" dt="2021-05-19T08:41:26.748" v="2"/>
        <pc:sldMkLst>
          <pc:docMk/>
          <pc:sldMk cId="1633038569" sldId="858"/>
        </pc:sldMkLst>
      </pc:sldChg>
      <pc:sldChg chg="add">
        <pc:chgData name="Sinan Kalkan" userId="6c97b2d2-1092-497b-8c76-002b8d208c49" providerId="ADAL" clId="{AB1436C6-3CB2-6945-A725-7D7CB904132A}" dt="2021-05-19T08:41:26.748" v="2"/>
        <pc:sldMkLst>
          <pc:docMk/>
          <pc:sldMk cId="295499661" sldId="859"/>
        </pc:sldMkLst>
      </pc:sldChg>
      <pc:sldChg chg="addSp modSp new mod">
        <pc:chgData name="Sinan Kalkan" userId="6c97b2d2-1092-497b-8c76-002b8d208c49" providerId="ADAL" clId="{AB1436C6-3CB2-6945-A725-7D7CB904132A}" dt="2021-05-19T08:44:11.444" v="93" actId="1076"/>
        <pc:sldMkLst>
          <pc:docMk/>
          <pc:sldMk cId="2733577436" sldId="860"/>
        </pc:sldMkLst>
        <pc:spChg chg="mod">
          <ac:chgData name="Sinan Kalkan" userId="6c97b2d2-1092-497b-8c76-002b8d208c49" providerId="ADAL" clId="{AB1436C6-3CB2-6945-A725-7D7CB904132A}" dt="2021-05-19T08:43:13.228" v="80" actId="20577"/>
          <ac:spMkLst>
            <pc:docMk/>
            <pc:sldMk cId="2733577436" sldId="860"/>
            <ac:spMk id="2" creationId="{83900C8A-63DD-E546-A0CC-24F39B3E2968}"/>
          </ac:spMkLst>
        </pc:spChg>
        <pc:picChg chg="add mod">
          <ac:chgData name="Sinan Kalkan" userId="6c97b2d2-1092-497b-8c76-002b8d208c49" providerId="ADAL" clId="{AB1436C6-3CB2-6945-A725-7D7CB904132A}" dt="2021-05-19T08:43:42.763" v="86" actId="1076"/>
          <ac:picMkLst>
            <pc:docMk/>
            <pc:sldMk cId="2733577436" sldId="860"/>
            <ac:picMk id="7" creationId="{E5B5F6CF-0225-DA41-ACA2-0DBD6BF88264}"/>
          </ac:picMkLst>
        </pc:picChg>
        <pc:picChg chg="add mod">
          <ac:chgData name="Sinan Kalkan" userId="6c97b2d2-1092-497b-8c76-002b8d208c49" providerId="ADAL" clId="{AB1436C6-3CB2-6945-A725-7D7CB904132A}" dt="2021-05-19T08:43:52.291" v="91" actId="1076"/>
          <ac:picMkLst>
            <pc:docMk/>
            <pc:sldMk cId="2733577436" sldId="860"/>
            <ac:picMk id="8" creationId="{9E32A382-EC5D-7D45-8F31-B7070385B347}"/>
          </ac:picMkLst>
        </pc:picChg>
        <pc:picChg chg="add mod">
          <ac:chgData name="Sinan Kalkan" userId="6c97b2d2-1092-497b-8c76-002b8d208c49" providerId="ADAL" clId="{AB1436C6-3CB2-6945-A725-7D7CB904132A}" dt="2021-05-19T08:44:11.444" v="93" actId="1076"/>
          <ac:picMkLst>
            <pc:docMk/>
            <pc:sldMk cId="2733577436" sldId="860"/>
            <ac:picMk id="9" creationId="{BE40F6E9-EADE-314E-B4DE-647A89BFAC65}"/>
          </ac:picMkLst>
        </pc:picChg>
        <pc:picChg chg="add mod">
          <ac:chgData name="Sinan Kalkan" userId="6c97b2d2-1092-497b-8c76-002b8d208c49" providerId="ADAL" clId="{AB1436C6-3CB2-6945-A725-7D7CB904132A}" dt="2021-05-19T08:43:50.331" v="90" actId="1076"/>
          <ac:picMkLst>
            <pc:docMk/>
            <pc:sldMk cId="2733577436" sldId="860"/>
            <ac:picMk id="1026" creationId="{57B9EFCE-FF3B-0949-908B-65941D02818C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5:25.340" v="114" actId="1076"/>
        <pc:sldMkLst>
          <pc:docMk/>
          <pc:sldMk cId="4128857988" sldId="861"/>
        </pc:sldMkLst>
        <pc:spChg chg="mod">
          <ac:chgData name="Sinan Kalkan" userId="6c97b2d2-1092-497b-8c76-002b8d208c49" providerId="ADAL" clId="{AB1436C6-3CB2-6945-A725-7D7CB904132A}" dt="2021-05-19T08:44:55.333" v="110" actId="20577"/>
          <ac:spMkLst>
            <pc:docMk/>
            <pc:sldMk cId="4128857988" sldId="861"/>
            <ac:spMk id="2" creationId="{A7713FFE-A48D-DB4C-88A0-67FD540D4229}"/>
          </ac:spMkLst>
        </pc:spChg>
        <pc:picChg chg="add mod">
          <ac:chgData name="Sinan Kalkan" userId="6c97b2d2-1092-497b-8c76-002b8d208c49" providerId="ADAL" clId="{AB1436C6-3CB2-6945-A725-7D7CB904132A}" dt="2021-05-19T08:45:25.340" v="114" actId="1076"/>
          <ac:picMkLst>
            <pc:docMk/>
            <pc:sldMk cId="4128857988" sldId="861"/>
            <ac:picMk id="7" creationId="{F06ADD79-470E-844C-875A-CCFA508AD97F}"/>
          </ac:picMkLst>
        </pc:picChg>
      </pc:sldChg>
      <pc:sldChg chg="addSp modSp new mod ord">
        <pc:chgData name="Sinan Kalkan" userId="6c97b2d2-1092-497b-8c76-002b8d208c49" providerId="ADAL" clId="{AB1436C6-3CB2-6945-A725-7D7CB904132A}" dt="2021-05-20T08:05:50.538" v="249" actId="1076"/>
        <pc:sldMkLst>
          <pc:docMk/>
          <pc:sldMk cId="2742390757" sldId="862"/>
        </pc:sldMkLst>
        <pc:spChg chg="mod">
          <ac:chgData name="Sinan Kalkan" userId="6c97b2d2-1092-497b-8c76-002b8d208c49" providerId="ADAL" clId="{AB1436C6-3CB2-6945-A725-7D7CB904132A}" dt="2021-05-19T08:46:02.282" v="130" actId="20577"/>
          <ac:spMkLst>
            <pc:docMk/>
            <pc:sldMk cId="2742390757" sldId="862"/>
            <ac:spMk id="2" creationId="{E7A0121B-57AC-4544-9F64-574716168841}"/>
          </ac:spMkLst>
        </pc:spChg>
        <pc:spChg chg="mod">
          <ac:chgData name="Sinan Kalkan" userId="6c97b2d2-1092-497b-8c76-002b8d208c49" providerId="ADAL" clId="{AB1436C6-3CB2-6945-A725-7D7CB904132A}" dt="2021-05-20T08:05:42.081" v="246" actId="12"/>
          <ac:spMkLst>
            <pc:docMk/>
            <pc:sldMk cId="2742390757" sldId="862"/>
            <ac:spMk id="3" creationId="{9C7FD368-6095-B640-B6EF-7EAD5E638AEC}"/>
          </ac:spMkLst>
        </pc:spChg>
        <pc:picChg chg="add mod">
          <ac:chgData name="Sinan Kalkan" userId="6c97b2d2-1092-497b-8c76-002b8d208c49" providerId="ADAL" clId="{AB1436C6-3CB2-6945-A725-7D7CB904132A}" dt="2021-05-20T08:05:50.538" v="249" actId="1076"/>
          <ac:picMkLst>
            <pc:docMk/>
            <pc:sldMk cId="2742390757" sldId="862"/>
            <ac:picMk id="7" creationId="{CD9897B0-9521-FF43-9A1D-784834C42FCA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8:27.385" v="155" actId="20577"/>
        <pc:sldMkLst>
          <pc:docMk/>
          <pc:sldMk cId="2760351915" sldId="863"/>
        </pc:sldMkLst>
        <pc:spChg chg="mod">
          <ac:chgData name="Sinan Kalkan" userId="6c97b2d2-1092-497b-8c76-002b8d208c49" providerId="ADAL" clId="{AB1436C6-3CB2-6945-A725-7D7CB904132A}" dt="2021-05-19T08:48:27.385" v="155" actId="20577"/>
          <ac:spMkLst>
            <pc:docMk/>
            <pc:sldMk cId="2760351915" sldId="863"/>
            <ac:spMk id="2" creationId="{105CA1F0-6A49-7045-8C2D-30CF72F54A37}"/>
          </ac:spMkLst>
        </pc:spChg>
        <pc:picChg chg="add mod">
          <ac:chgData name="Sinan Kalkan" userId="6c97b2d2-1092-497b-8c76-002b8d208c49" providerId="ADAL" clId="{AB1436C6-3CB2-6945-A725-7D7CB904132A}" dt="2021-05-19T08:48:21.090" v="139" actId="1076"/>
          <ac:picMkLst>
            <pc:docMk/>
            <pc:sldMk cId="2760351915" sldId="863"/>
            <ac:picMk id="7" creationId="{831B22A1-C108-9A47-AB18-E6FFA0DCC45C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9:39.946" v="195" actId="1076"/>
        <pc:sldMkLst>
          <pc:docMk/>
          <pc:sldMk cId="2509224053" sldId="864"/>
        </pc:sldMkLst>
        <pc:spChg chg="mod">
          <ac:chgData name="Sinan Kalkan" userId="6c97b2d2-1092-497b-8c76-002b8d208c49" providerId="ADAL" clId="{AB1436C6-3CB2-6945-A725-7D7CB904132A}" dt="2021-05-19T08:48:46.533" v="177" actId="20577"/>
          <ac:spMkLst>
            <pc:docMk/>
            <pc:sldMk cId="2509224053" sldId="864"/>
            <ac:spMk id="2" creationId="{8F4054A4-F009-0549-853A-FBFDB8324363}"/>
          </ac:spMkLst>
        </pc:spChg>
        <pc:picChg chg="add mod">
          <ac:chgData name="Sinan Kalkan" userId="6c97b2d2-1092-497b-8c76-002b8d208c49" providerId="ADAL" clId="{AB1436C6-3CB2-6945-A725-7D7CB904132A}" dt="2021-05-19T08:49:39.946" v="195" actId="1076"/>
          <ac:picMkLst>
            <pc:docMk/>
            <pc:sldMk cId="2509224053" sldId="864"/>
            <ac:picMk id="7" creationId="{00AD779D-8C3E-EF4D-96FC-BB01B4352FDE}"/>
          </ac:picMkLst>
        </pc:picChg>
      </pc:sldChg>
      <pc:sldChg chg="modSp new mod">
        <pc:chgData name="Sinan Kalkan" userId="6c97b2d2-1092-497b-8c76-002b8d208c49" providerId="ADAL" clId="{AB1436C6-3CB2-6945-A725-7D7CB904132A}" dt="2021-05-20T08:13:38.977" v="313" actId="20577"/>
        <pc:sldMkLst>
          <pc:docMk/>
          <pc:sldMk cId="1413470887" sldId="865"/>
        </pc:sldMkLst>
        <pc:spChg chg="mod">
          <ac:chgData name="Sinan Kalkan" userId="6c97b2d2-1092-497b-8c76-002b8d208c49" providerId="ADAL" clId="{AB1436C6-3CB2-6945-A725-7D7CB904132A}" dt="2021-05-19T08:58:24.180" v="205" actId="20577"/>
          <ac:spMkLst>
            <pc:docMk/>
            <pc:sldMk cId="1413470887" sldId="865"/>
            <ac:spMk id="2" creationId="{14A31FE8-CAB1-9F49-B87A-8E6514CB35E7}"/>
          </ac:spMkLst>
        </pc:spChg>
        <pc:spChg chg="mod">
          <ac:chgData name="Sinan Kalkan" userId="6c97b2d2-1092-497b-8c76-002b8d208c49" providerId="ADAL" clId="{AB1436C6-3CB2-6945-A725-7D7CB904132A}" dt="2021-05-20T08:13:38.977" v="313" actId="20577"/>
          <ac:spMkLst>
            <pc:docMk/>
            <pc:sldMk cId="1413470887" sldId="865"/>
            <ac:spMk id="3" creationId="{12B12097-E801-CC4E-8661-E7EDDBF14164}"/>
          </ac:spMkLst>
        </pc:spChg>
      </pc:sldChg>
      <pc:sldChg chg="add">
        <pc:chgData name="Sinan Kalkan" userId="6c97b2d2-1092-497b-8c76-002b8d208c49" providerId="ADAL" clId="{AB1436C6-3CB2-6945-A725-7D7CB904132A}" dt="2021-05-19T09:01:20.666" v="206"/>
        <pc:sldMkLst>
          <pc:docMk/>
          <pc:sldMk cId="4092685426" sldId="870"/>
        </pc:sldMkLst>
      </pc:sldChg>
    </pc:docChg>
  </pc:docChgLst>
  <pc:docChgLst>
    <pc:chgData name="Sinan Kalkan" userId="6c97b2d2-1092-497b-8c76-002b8d208c49" providerId="ADAL" clId="{3B4F5034-017E-FD46-BC2F-98EAD5B1E4D9}"/>
    <pc:docChg chg="undo custSel modSld">
      <pc:chgData name="Sinan Kalkan" userId="6c97b2d2-1092-497b-8c76-002b8d208c49" providerId="ADAL" clId="{3B4F5034-017E-FD46-BC2F-98EAD5B1E4D9}" dt="2021-05-21T05:26:44.151" v="35" actId="20577"/>
      <pc:docMkLst>
        <pc:docMk/>
      </pc:docMkLst>
      <pc:sldChg chg="modSp mod">
        <pc:chgData name="Sinan Kalkan" userId="6c97b2d2-1092-497b-8c76-002b8d208c49" providerId="ADAL" clId="{3B4F5034-017E-FD46-BC2F-98EAD5B1E4D9}" dt="2021-05-21T05:26:44.151" v="35" actId="20577"/>
        <pc:sldMkLst>
          <pc:docMk/>
          <pc:sldMk cId="2742390757" sldId="862"/>
        </pc:sldMkLst>
        <pc:spChg chg="mod">
          <ac:chgData name="Sinan Kalkan" userId="6c97b2d2-1092-497b-8c76-002b8d208c49" providerId="ADAL" clId="{3B4F5034-017E-FD46-BC2F-98EAD5B1E4D9}" dt="2021-05-21T05:26:44.151" v="35" actId="20577"/>
          <ac:spMkLst>
            <pc:docMk/>
            <pc:sldMk cId="2742390757" sldId="862"/>
            <ac:spMk id="3" creationId="{9C7FD368-6095-B640-B6EF-7EAD5E638AEC}"/>
          </ac:spMkLst>
        </pc:spChg>
      </pc:sldChg>
    </pc:docChg>
  </pc:docChgLst>
  <pc:docChgLst>
    <pc:chgData name="Sinan Kalkan" userId="6c97b2d2-1092-497b-8c76-002b8d208c49" providerId="ADAL" clId="{3279AA90-ABFD-BF46-8231-A374A07C48AE}"/>
    <pc:docChg chg="custSel addSld delSld modSld sldOrd">
      <pc:chgData name="Sinan Kalkan" userId="6c97b2d2-1092-497b-8c76-002b8d208c49" providerId="ADAL" clId="{3279AA90-ABFD-BF46-8231-A374A07C48AE}" dt="2021-05-05T09:14:39.219" v="282" actId="20577"/>
      <pc:docMkLst>
        <pc:docMk/>
      </pc:docMkLst>
      <pc:sldChg chg="modSp mod">
        <pc:chgData name="Sinan Kalkan" userId="6c97b2d2-1092-497b-8c76-002b8d208c49" providerId="ADAL" clId="{3279AA90-ABFD-BF46-8231-A374A07C48AE}" dt="2021-05-05T08:57:28.801" v="14" actId="20577"/>
        <pc:sldMkLst>
          <pc:docMk/>
          <pc:sldMk cId="0" sldId="256"/>
        </pc:sldMkLst>
        <pc:spChg chg="mod">
          <ac:chgData name="Sinan Kalkan" userId="6c97b2d2-1092-497b-8c76-002b8d208c49" providerId="ADAL" clId="{3279AA90-ABFD-BF46-8231-A374A07C48AE}" dt="2021-05-05T08:57:28.801" v="1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3279AA90-ABFD-BF46-8231-A374A07C48AE}" dt="2021-05-05T08:57:22.387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del">
        <pc:chgData name="Sinan Kalkan" userId="6c97b2d2-1092-497b-8c76-002b8d208c49" providerId="ADAL" clId="{3279AA90-ABFD-BF46-8231-A374A07C48AE}" dt="2021-05-05T08:58:51.422" v="47" actId="2696"/>
        <pc:sldMkLst>
          <pc:docMk/>
          <pc:sldMk cId="2493231141" sldId="689"/>
        </pc:sldMkLst>
      </pc:sldChg>
      <pc:sldChg chg="addSp delSp modSp mod ord">
        <pc:chgData name="Sinan Kalkan" userId="6c97b2d2-1092-497b-8c76-002b8d208c49" providerId="ADAL" clId="{3279AA90-ABFD-BF46-8231-A374A07C48AE}" dt="2021-05-05T09:00:39.158" v="81"/>
        <pc:sldMkLst>
          <pc:docMk/>
          <pc:sldMk cId="375059970" sldId="691"/>
        </pc:sldMkLst>
        <pc:spChg chg="add mod">
          <ac:chgData name="Sinan Kalkan" userId="6c97b2d2-1092-497b-8c76-002b8d208c49" providerId="ADAL" clId="{3279AA90-ABFD-BF46-8231-A374A07C48AE}" dt="2021-05-05T09:00:31.288" v="79" actId="113"/>
          <ac:spMkLst>
            <pc:docMk/>
            <pc:sldMk cId="375059970" sldId="691"/>
            <ac:spMk id="6" creationId="{B8BDE6E3-8D7A-6B44-A60B-79A32BEAA83F}"/>
          </ac:spMkLst>
        </pc:spChg>
        <pc:spChg chg="add del mod">
          <ac:chgData name="Sinan Kalkan" userId="6c97b2d2-1092-497b-8c76-002b8d208c49" providerId="ADAL" clId="{3279AA90-ABFD-BF46-8231-A374A07C48AE}" dt="2021-05-05T09:00:24.169" v="78" actId="478"/>
          <ac:spMkLst>
            <pc:docMk/>
            <pc:sldMk cId="375059970" sldId="691"/>
            <ac:spMk id="7" creationId="{0B85800E-DD42-C841-B7C9-BE4236A3B2CC}"/>
          </ac:spMkLst>
        </pc:spChg>
        <pc:spChg chg="add del mod">
          <ac:chgData name="Sinan Kalkan" userId="6c97b2d2-1092-497b-8c76-002b8d208c49" providerId="ADAL" clId="{3279AA90-ABFD-BF46-8231-A374A07C48AE}" dt="2021-05-05T09:00:39.158" v="81"/>
          <ac:spMkLst>
            <pc:docMk/>
            <pc:sldMk cId="375059970" sldId="691"/>
            <ac:spMk id="10" creationId="{F1F54938-6F4E-9246-A89C-DCE98F1097AF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9.180" v="88"/>
        <pc:sldMkLst>
          <pc:docMk/>
          <pc:sldMk cId="3089294412" sldId="695"/>
        </pc:sldMkLst>
        <pc:spChg chg="add mod">
          <ac:chgData name="Sinan Kalkan" userId="6c97b2d2-1092-497b-8c76-002b8d208c49" providerId="ADAL" clId="{3279AA90-ABFD-BF46-8231-A374A07C48AE}" dt="2021-05-05T09:00:49.180" v="88"/>
          <ac:spMkLst>
            <pc:docMk/>
            <pc:sldMk cId="3089294412" sldId="695"/>
            <ac:spMk id="8" creationId="{FD3A48A1-CD48-334A-8C41-554B444786F0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0.439" v="82"/>
        <pc:sldMkLst>
          <pc:docMk/>
          <pc:sldMk cId="1761392530" sldId="697"/>
        </pc:sldMkLst>
        <pc:spChg chg="add mod">
          <ac:chgData name="Sinan Kalkan" userId="6c97b2d2-1092-497b-8c76-002b8d208c49" providerId="ADAL" clId="{3279AA90-ABFD-BF46-8231-A374A07C48AE}" dt="2021-05-05T09:00:40.439" v="82"/>
          <ac:spMkLst>
            <pc:docMk/>
            <pc:sldMk cId="1761392530" sldId="697"/>
            <ac:spMk id="8" creationId="{06A6BE3D-98ED-6C46-BC2A-799585B538BB}"/>
          </ac:spMkLst>
        </pc:spChg>
      </pc:sldChg>
      <pc:sldChg chg="modSp mod">
        <pc:chgData name="Sinan Kalkan" userId="6c97b2d2-1092-497b-8c76-002b8d208c49" providerId="ADAL" clId="{3279AA90-ABFD-BF46-8231-A374A07C48AE}" dt="2021-05-05T08:58:11.847" v="45" actId="20577"/>
        <pc:sldMkLst>
          <pc:docMk/>
          <pc:sldMk cId="1751189708" sldId="699"/>
        </pc:sldMkLst>
        <pc:spChg chg="mod">
          <ac:chgData name="Sinan Kalkan" userId="6c97b2d2-1092-497b-8c76-002b8d208c49" providerId="ADAL" clId="{3279AA90-ABFD-BF46-8231-A374A07C48AE}" dt="2021-05-05T08:58:11.847" v="45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3279AA90-ABFD-BF46-8231-A374A07C48AE}" dt="2021-05-05T08:58:03.497" v="42" actId="207"/>
        <pc:sldMkLst>
          <pc:docMk/>
          <pc:sldMk cId="3164347613" sldId="700"/>
        </pc:sldMkLst>
        <pc:spChg chg="mod">
          <ac:chgData name="Sinan Kalkan" userId="6c97b2d2-1092-497b-8c76-002b8d208c49" providerId="ADAL" clId="{3279AA90-ABFD-BF46-8231-A374A07C48AE}" dt="2021-05-05T08:58:03.497" v="42" actId="20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3279AA90-ABFD-BF46-8231-A374A07C48AE}" dt="2021-05-05T08:58:49.910" v="46" actId="2696"/>
        <pc:sldMkLst>
          <pc:docMk/>
          <pc:sldMk cId="3383954346" sldId="701"/>
        </pc:sldMkLst>
      </pc:sldChg>
      <pc:sldChg chg="addSp modSp ord">
        <pc:chgData name="Sinan Kalkan" userId="6c97b2d2-1092-497b-8c76-002b8d208c49" providerId="ADAL" clId="{3279AA90-ABFD-BF46-8231-A374A07C48AE}" dt="2021-05-05T09:00:41.554" v="83"/>
        <pc:sldMkLst>
          <pc:docMk/>
          <pc:sldMk cId="421511984" sldId="702"/>
        </pc:sldMkLst>
        <pc:spChg chg="add mod">
          <ac:chgData name="Sinan Kalkan" userId="6c97b2d2-1092-497b-8c76-002b8d208c49" providerId="ADAL" clId="{3279AA90-ABFD-BF46-8231-A374A07C48AE}" dt="2021-05-05T09:00:41.554" v="83"/>
          <ac:spMkLst>
            <pc:docMk/>
            <pc:sldMk cId="421511984" sldId="702"/>
            <ac:spMk id="8" creationId="{0F69DA31-F6F2-674B-9601-12001FA5F2B6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2.570" v="84"/>
        <pc:sldMkLst>
          <pc:docMk/>
          <pc:sldMk cId="2803392254" sldId="703"/>
        </pc:sldMkLst>
        <pc:spChg chg="add mod">
          <ac:chgData name="Sinan Kalkan" userId="6c97b2d2-1092-497b-8c76-002b8d208c49" providerId="ADAL" clId="{3279AA90-ABFD-BF46-8231-A374A07C48AE}" dt="2021-05-05T09:00:42.570" v="84"/>
          <ac:spMkLst>
            <pc:docMk/>
            <pc:sldMk cId="2803392254" sldId="703"/>
            <ac:spMk id="8" creationId="{FD16549C-4552-4C40-B81A-F951F6F9220D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3.631" v="85"/>
        <pc:sldMkLst>
          <pc:docMk/>
          <pc:sldMk cId="1554027841" sldId="706"/>
        </pc:sldMkLst>
        <pc:spChg chg="add mod">
          <ac:chgData name="Sinan Kalkan" userId="6c97b2d2-1092-497b-8c76-002b8d208c49" providerId="ADAL" clId="{3279AA90-ABFD-BF46-8231-A374A07C48AE}" dt="2021-05-05T09:00:43.631" v="85"/>
          <ac:spMkLst>
            <pc:docMk/>
            <pc:sldMk cId="1554027841" sldId="706"/>
            <ac:spMk id="8" creationId="{1B164F29-469A-B644-8EA9-133CE58E5B65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4.623" v="86"/>
        <pc:sldMkLst>
          <pc:docMk/>
          <pc:sldMk cId="2794016954" sldId="707"/>
        </pc:sldMkLst>
        <pc:spChg chg="add mod">
          <ac:chgData name="Sinan Kalkan" userId="6c97b2d2-1092-497b-8c76-002b8d208c49" providerId="ADAL" clId="{3279AA90-ABFD-BF46-8231-A374A07C48AE}" dt="2021-05-05T09:00:44.623" v="86"/>
          <ac:spMkLst>
            <pc:docMk/>
            <pc:sldMk cId="2794016954" sldId="707"/>
            <ac:spMk id="8" creationId="{D426B957-D840-D549-8B46-784FCD053AE1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8.029" v="87"/>
        <pc:sldMkLst>
          <pc:docMk/>
          <pc:sldMk cId="2287636438" sldId="708"/>
        </pc:sldMkLst>
        <pc:spChg chg="add mod">
          <ac:chgData name="Sinan Kalkan" userId="6c97b2d2-1092-497b-8c76-002b8d208c49" providerId="ADAL" clId="{3279AA90-ABFD-BF46-8231-A374A07C48AE}" dt="2021-05-05T09:00:48.029" v="87"/>
          <ac:spMkLst>
            <pc:docMk/>
            <pc:sldMk cId="2287636438" sldId="708"/>
            <ac:spMk id="8" creationId="{C320AB7F-8CE5-9341-AE74-B789B44C0D2B}"/>
          </ac:spMkLst>
        </pc:sp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2866262102" sldId="712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873397375" sldId="713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355531218" sldId="714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3332351435" sldId="715"/>
        </pc:sldMkLst>
      </pc:sldChg>
      <pc:sldChg chg="addSp delSp modSp add mod">
        <pc:chgData name="Sinan Kalkan" userId="6c97b2d2-1092-497b-8c76-002b8d208c49" providerId="ADAL" clId="{3279AA90-ABFD-BF46-8231-A374A07C48AE}" dt="2021-05-05T09:05:00.418" v="110" actId="1076"/>
        <pc:sldMkLst>
          <pc:docMk/>
          <pc:sldMk cId="2269631451" sldId="716"/>
        </pc:sldMkLst>
        <pc:spChg chg="add mod">
          <ac:chgData name="Sinan Kalkan" userId="6c97b2d2-1092-497b-8c76-002b8d208c49" providerId="ADAL" clId="{3279AA90-ABFD-BF46-8231-A374A07C48AE}" dt="2021-05-05T09:05:00.418" v="110" actId="1076"/>
          <ac:spMkLst>
            <pc:docMk/>
            <pc:sldMk cId="2269631451" sldId="716"/>
            <ac:spMk id="7" creationId="{BFF5C67C-A362-B140-9EF4-92C57D543413}"/>
          </ac:spMkLst>
        </pc:spChg>
        <pc:picChg chg="del">
          <ac:chgData name="Sinan Kalkan" userId="6c97b2d2-1092-497b-8c76-002b8d208c49" providerId="ADAL" clId="{3279AA90-ABFD-BF46-8231-A374A07C48AE}" dt="2021-05-05T09:04:33.156" v="93" actId="478"/>
          <ac:picMkLst>
            <pc:docMk/>
            <pc:sldMk cId="2269631451" sldId="716"/>
            <ac:picMk id="21508" creationId="{00000000-0000-0000-0000-000000000000}"/>
          </ac:picMkLst>
        </pc:pic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614024828" sldId="717"/>
        </pc:sldMkLst>
      </pc:sldChg>
      <pc:sldChg chg="del">
        <pc:chgData name="Sinan Kalkan" userId="6c97b2d2-1092-497b-8c76-002b8d208c49" providerId="ADAL" clId="{3279AA90-ABFD-BF46-8231-A374A07C48AE}" dt="2021-05-05T08:58:59.053" v="48" actId="2696"/>
        <pc:sldMkLst>
          <pc:docMk/>
          <pc:sldMk cId="1146932375" sldId="722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1700060925" sldId="723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2725791450" sldId="724"/>
        </pc:sldMkLst>
      </pc:sldChg>
      <pc:sldChg chg="del">
        <pc:chgData name="Sinan Kalkan" userId="6c97b2d2-1092-497b-8c76-002b8d208c49" providerId="ADAL" clId="{3279AA90-ABFD-BF46-8231-A374A07C48AE}" dt="2021-05-05T08:59:05.989" v="49" actId="2696"/>
        <pc:sldMkLst>
          <pc:docMk/>
          <pc:sldMk cId="3979043597" sldId="725"/>
        </pc:sldMkLst>
      </pc:sldChg>
      <pc:sldChg chg="del ord">
        <pc:chgData name="Sinan Kalkan" userId="6c97b2d2-1092-497b-8c76-002b8d208c49" providerId="ADAL" clId="{3279AA90-ABFD-BF46-8231-A374A07C48AE}" dt="2021-05-05T09:01:12.795" v="90" actId="2696"/>
        <pc:sldMkLst>
          <pc:docMk/>
          <pc:sldMk cId="3758045586" sldId="727"/>
        </pc:sldMkLst>
      </pc:sldChg>
      <pc:sldChg chg="delSp modSp add modAnim">
        <pc:chgData name="Sinan Kalkan" userId="6c97b2d2-1092-497b-8c76-002b8d208c49" providerId="ADAL" clId="{3279AA90-ABFD-BF46-8231-A374A07C48AE}" dt="2021-05-05T09:05:19.848" v="113" actId="6549"/>
        <pc:sldMkLst>
          <pc:docMk/>
          <pc:sldMk cId="1557262092" sldId="734"/>
        </pc:sldMkLst>
        <pc:spChg chg="mod">
          <ac:chgData name="Sinan Kalkan" userId="6c97b2d2-1092-497b-8c76-002b8d208c49" providerId="ADAL" clId="{3279AA90-ABFD-BF46-8231-A374A07C48AE}" dt="2021-05-05T09:05:19.848" v="113" actId="6549"/>
          <ac:spMkLst>
            <pc:docMk/>
            <pc:sldMk cId="1557262092" sldId="734"/>
            <ac:spMk id="27651" creationId="{00000000-0000-0000-0000-000000000000}"/>
          </ac:spMkLst>
        </pc:spChg>
        <pc:picChg chg="del">
          <ac:chgData name="Sinan Kalkan" userId="6c97b2d2-1092-497b-8c76-002b8d208c49" providerId="ADAL" clId="{3279AA90-ABFD-BF46-8231-A374A07C48AE}" dt="2021-05-05T09:05:08.236" v="111" actId="478"/>
          <ac:picMkLst>
            <pc:docMk/>
            <pc:sldMk cId="1557262092" sldId="734"/>
            <ac:picMk id="27652" creationId="{00000000-0000-0000-0000-000000000000}"/>
          </ac:picMkLst>
        </pc:picChg>
      </pc:sldChg>
      <pc:sldChg chg="addSp modSp new mod">
        <pc:chgData name="Sinan Kalkan" userId="6c97b2d2-1092-497b-8c76-002b8d208c49" providerId="ADAL" clId="{3279AA90-ABFD-BF46-8231-A374A07C48AE}" dt="2021-05-05T09:10:35.808" v="198" actId="20577"/>
        <pc:sldMkLst>
          <pc:docMk/>
          <pc:sldMk cId="2791939808" sldId="735"/>
        </pc:sldMkLst>
        <pc:spChg chg="mod">
          <ac:chgData name="Sinan Kalkan" userId="6c97b2d2-1092-497b-8c76-002b8d208c49" providerId="ADAL" clId="{3279AA90-ABFD-BF46-8231-A374A07C48AE}" dt="2021-05-05T09:05:39.076" v="131" actId="20577"/>
          <ac:spMkLst>
            <pc:docMk/>
            <pc:sldMk cId="2791939808" sldId="735"/>
            <ac:spMk id="2" creationId="{3E9B0812-D0E7-4749-AA60-2CF7CE585FA6}"/>
          </ac:spMkLst>
        </pc:spChg>
        <pc:spChg chg="mod">
          <ac:chgData name="Sinan Kalkan" userId="6c97b2d2-1092-497b-8c76-002b8d208c49" providerId="ADAL" clId="{3279AA90-ABFD-BF46-8231-A374A07C48AE}" dt="2021-05-05T09:10:35.808" v="198" actId="20577"/>
          <ac:spMkLst>
            <pc:docMk/>
            <pc:sldMk cId="2791939808" sldId="735"/>
            <ac:spMk id="3" creationId="{6DAF48B0-1A07-9C45-A8B6-BBB90AE5B5EC}"/>
          </ac:spMkLst>
        </pc:spChg>
        <pc:spChg chg="add mod">
          <ac:chgData name="Sinan Kalkan" userId="6c97b2d2-1092-497b-8c76-002b8d208c49" providerId="ADAL" clId="{3279AA90-ABFD-BF46-8231-A374A07C48AE}" dt="2021-05-05T09:09:04.725" v="193" actId="1076"/>
          <ac:spMkLst>
            <pc:docMk/>
            <pc:sldMk cId="2791939808" sldId="735"/>
            <ac:spMk id="7" creationId="{549EC8E1-391B-CD43-BDF6-42E488FE2717}"/>
          </ac:spMkLst>
        </pc:spChg>
      </pc:sldChg>
      <pc:sldChg chg="addSp delSp modSp add mod">
        <pc:chgData name="Sinan Kalkan" userId="6c97b2d2-1092-497b-8c76-002b8d208c49" providerId="ADAL" clId="{3279AA90-ABFD-BF46-8231-A374A07C48AE}" dt="2021-05-05T09:14:39.219" v="282" actId="20577"/>
        <pc:sldMkLst>
          <pc:docMk/>
          <pc:sldMk cId="2107141733" sldId="736"/>
        </pc:sldMkLst>
        <pc:spChg chg="del mod">
          <ac:chgData name="Sinan Kalkan" userId="6c97b2d2-1092-497b-8c76-002b8d208c49" providerId="ADAL" clId="{3279AA90-ABFD-BF46-8231-A374A07C48AE}" dt="2021-05-05T09:11:42.480" v="199" actId="478"/>
          <ac:spMkLst>
            <pc:docMk/>
            <pc:sldMk cId="2107141733" sldId="736"/>
            <ac:spMk id="3" creationId="{6DAF48B0-1A07-9C45-A8B6-BBB90AE5B5EC}"/>
          </ac:spMkLst>
        </pc:spChg>
        <pc:spChg chg="del">
          <ac:chgData name="Sinan Kalkan" userId="6c97b2d2-1092-497b-8c76-002b8d208c49" providerId="ADAL" clId="{3279AA90-ABFD-BF46-8231-A374A07C48AE}" dt="2021-05-05T09:11:47.328" v="201" actId="478"/>
          <ac:spMkLst>
            <pc:docMk/>
            <pc:sldMk cId="2107141733" sldId="736"/>
            <ac:spMk id="7" creationId="{549EC8E1-391B-CD43-BDF6-42E488FE2717}"/>
          </ac:spMkLst>
        </pc:spChg>
        <pc:spChg chg="add mod">
          <ac:chgData name="Sinan Kalkan" userId="6c97b2d2-1092-497b-8c76-002b8d208c49" providerId="ADAL" clId="{3279AA90-ABFD-BF46-8231-A374A07C48AE}" dt="2021-05-05T09:14:39.219" v="282" actId="20577"/>
          <ac:spMkLst>
            <pc:docMk/>
            <pc:sldMk cId="2107141733" sldId="736"/>
            <ac:spMk id="8" creationId="{A6AFF05E-E019-EC4B-96BB-740D35F71E43}"/>
          </ac:spMkLst>
        </pc:spChg>
      </pc:sldChg>
    </pc:docChg>
  </pc:docChgLst>
  <pc:docChgLst>
    <pc:chgData name="Sinan Kalkan" userId="6c97b2d2-1092-497b-8c76-002b8d208c49" providerId="ADAL" clId="{7AE7E118-DF1B-D541-B1C9-1F85F7EDC012}"/>
    <pc:docChg chg="custSel addSld delSld modSld sldOrd">
      <pc:chgData name="Sinan Kalkan" userId="6c97b2d2-1092-497b-8c76-002b8d208c49" providerId="ADAL" clId="{7AE7E118-DF1B-D541-B1C9-1F85F7EDC012}" dt="2021-04-28T08:15:32.123" v="547" actId="255"/>
      <pc:docMkLst>
        <pc:docMk/>
      </pc:docMkLst>
      <pc:sldChg chg="modSp mod">
        <pc:chgData name="Sinan Kalkan" userId="6c97b2d2-1092-497b-8c76-002b8d208c49" providerId="ADAL" clId="{7AE7E118-DF1B-D541-B1C9-1F85F7EDC012}" dt="2021-04-28T07:25:23.540" v="10" actId="20577"/>
        <pc:sldMkLst>
          <pc:docMk/>
          <pc:sldMk cId="0" sldId="256"/>
        </pc:sldMkLst>
        <pc:spChg chg="mod">
          <ac:chgData name="Sinan Kalkan" userId="6c97b2d2-1092-497b-8c76-002b8d208c49" providerId="ADAL" clId="{7AE7E118-DF1B-D541-B1C9-1F85F7EDC012}" dt="2021-04-28T07:25:23.540" v="1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25:19.923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7AE7E118-DF1B-D541-B1C9-1F85F7EDC012}" dt="2021-04-28T08:15:32.123" v="547" actId="255"/>
        <pc:sldMkLst>
          <pc:docMk/>
          <pc:sldMk cId="3775621098" sldId="324"/>
        </pc:sldMkLst>
        <pc:spChg chg="mod">
          <ac:chgData name="Sinan Kalkan" userId="6c97b2d2-1092-497b-8c76-002b8d208c49" providerId="ADAL" clId="{7AE7E118-DF1B-D541-B1C9-1F85F7EDC012}" dt="2021-04-28T08:15:32.123" v="547" actId="255"/>
          <ac:spMkLst>
            <pc:docMk/>
            <pc:sldMk cId="3775621098" sldId="324"/>
            <ac:spMk id="3" creationId="{23A1551D-521E-4C41-AD05-B20AA6D7CD0C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305045395" sldId="685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869682004" sldId="687"/>
        </pc:sldMkLst>
      </pc:sldChg>
      <pc:sldChg chg="modSp add mod modAnim">
        <pc:chgData name="Sinan Kalkan" userId="6c97b2d2-1092-497b-8c76-002b8d208c49" providerId="ADAL" clId="{7AE7E118-DF1B-D541-B1C9-1F85F7EDC012}" dt="2021-04-28T07:30:07.536" v="117" actId="20577"/>
        <pc:sldMkLst>
          <pc:docMk/>
          <pc:sldMk cId="2493231141" sldId="689"/>
        </pc:sldMkLst>
        <pc:spChg chg="mod">
          <ac:chgData name="Sinan Kalkan" userId="6c97b2d2-1092-497b-8c76-002b8d208c49" providerId="ADAL" clId="{7AE7E118-DF1B-D541-B1C9-1F85F7EDC012}" dt="2021-04-28T07:30:07.536" v="117" actId="20577"/>
          <ac:spMkLst>
            <pc:docMk/>
            <pc:sldMk cId="2493231141" sldId="689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30:01.828" v="114" actId="404"/>
          <ac:spMkLst>
            <pc:docMk/>
            <pc:sldMk cId="2493231141" sldId="689"/>
            <ac:spMk id="33794" creationId="{00000000-0000-0000-0000-000000000000}"/>
          </ac:spMkLst>
        </pc:spChg>
      </pc:sldChg>
      <pc:sldChg chg="modSp add mod">
        <pc:chgData name="Sinan Kalkan" userId="6c97b2d2-1092-497b-8c76-002b8d208c49" providerId="ADAL" clId="{7AE7E118-DF1B-D541-B1C9-1F85F7EDC012}" dt="2021-04-28T07:30:16.811" v="118" actId="20577"/>
        <pc:sldMkLst>
          <pc:docMk/>
          <pc:sldMk cId="375059970" sldId="691"/>
        </pc:sldMkLst>
        <pc:spChg chg="mod">
          <ac:chgData name="Sinan Kalkan" userId="6c97b2d2-1092-497b-8c76-002b8d208c49" providerId="ADAL" clId="{7AE7E118-DF1B-D541-B1C9-1F85F7EDC012}" dt="2021-04-28T07:30:16.811" v="118" actId="20577"/>
          <ac:spMkLst>
            <pc:docMk/>
            <pc:sldMk cId="375059970" sldId="691"/>
            <ac:spMk id="3" creationId="{00000000-0000-0000-0000-000000000000}"/>
          </ac:spMkLst>
        </pc:spChg>
      </pc:sldChg>
      <pc:sldChg chg="add modAnim">
        <pc:chgData name="Sinan Kalkan" userId="6c97b2d2-1092-497b-8c76-002b8d208c49" providerId="ADAL" clId="{7AE7E118-DF1B-D541-B1C9-1F85F7EDC012}" dt="2021-04-28T07:30:37.811" v="120"/>
        <pc:sldMkLst>
          <pc:docMk/>
          <pc:sldMk cId="3733746093" sldId="694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3089294412" sldId="69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761392530" sldId="697"/>
        </pc:sldMkLst>
      </pc:sldChg>
      <pc:sldChg chg="modSp mod ord">
        <pc:chgData name="Sinan Kalkan" userId="6c97b2d2-1092-497b-8c76-002b8d208c49" providerId="ADAL" clId="{7AE7E118-DF1B-D541-B1C9-1F85F7EDC012}" dt="2021-04-28T08:14:14.112" v="408" actId="6549"/>
        <pc:sldMkLst>
          <pc:docMk/>
          <pc:sldMk cId="1751189708" sldId="699"/>
        </pc:sldMkLst>
        <pc:spChg chg="mod">
          <ac:chgData name="Sinan Kalkan" userId="6c97b2d2-1092-497b-8c76-002b8d208c49" providerId="ADAL" clId="{7AE7E118-DF1B-D541-B1C9-1F85F7EDC012}" dt="2021-04-28T08:14:14.112" v="408" actId="6549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7AE7E118-DF1B-D541-B1C9-1F85F7EDC012}" dt="2021-04-28T07:26:24.639" v="24" actId="15"/>
        <pc:sldMkLst>
          <pc:docMk/>
          <pc:sldMk cId="3164347613" sldId="700"/>
        </pc:sldMkLst>
        <pc:spChg chg="mod">
          <ac:chgData name="Sinan Kalkan" userId="6c97b2d2-1092-497b-8c76-002b8d208c49" providerId="ADAL" clId="{7AE7E118-DF1B-D541-B1C9-1F85F7EDC012}" dt="2021-04-28T07:26:24.639" v="24" actId="15"/>
          <ac:spMkLst>
            <pc:docMk/>
            <pc:sldMk cId="3164347613" sldId="700"/>
            <ac:spMk id="3" creationId="{5AE8B69E-51E1-D848-8822-89FCFF3D16A0}"/>
          </ac:spMkLst>
        </pc:spChg>
      </pc:sldChg>
      <pc:sldChg chg="modSp new mod">
        <pc:chgData name="Sinan Kalkan" userId="6c97b2d2-1092-497b-8c76-002b8d208c49" providerId="ADAL" clId="{7AE7E118-DF1B-D541-B1C9-1F85F7EDC012}" dt="2021-04-28T07:27:17.005" v="79" actId="20577"/>
        <pc:sldMkLst>
          <pc:docMk/>
          <pc:sldMk cId="3383954346" sldId="701"/>
        </pc:sldMkLst>
        <pc:spChg chg="mod">
          <ac:chgData name="Sinan Kalkan" userId="6c97b2d2-1092-497b-8c76-002b8d208c49" providerId="ADAL" clId="{7AE7E118-DF1B-D541-B1C9-1F85F7EDC012}" dt="2021-04-28T07:26:49.051" v="46" actId="20577"/>
          <ac:spMkLst>
            <pc:docMk/>
            <pc:sldMk cId="3383954346" sldId="701"/>
            <ac:spMk id="2" creationId="{4DAF5E72-A905-6145-9181-8A63898852AF}"/>
          </ac:spMkLst>
        </pc:spChg>
        <pc:spChg chg="mod">
          <ac:chgData name="Sinan Kalkan" userId="6c97b2d2-1092-497b-8c76-002b8d208c49" providerId="ADAL" clId="{7AE7E118-DF1B-D541-B1C9-1F85F7EDC012}" dt="2021-04-28T07:27:17.005" v="79" actId="20577"/>
          <ac:spMkLst>
            <pc:docMk/>
            <pc:sldMk cId="3383954346" sldId="701"/>
            <ac:spMk id="3" creationId="{566C9E65-26CD-4842-AB81-5D09B104326F}"/>
          </ac:spMkLst>
        </pc:spChg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421511984" sldId="702"/>
        </pc:sldMkLst>
      </pc:sldChg>
      <pc:sldChg chg="addSp delSp modSp add mod">
        <pc:chgData name="Sinan Kalkan" userId="6c97b2d2-1092-497b-8c76-002b8d208c49" providerId="ADAL" clId="{7AE7E118-DF1B-D541-B1C9-1F85F7EDC012}" dt="2021-04-28T07:33:10.720" v="191" actId="20577"/>
        <pc:sldMkLst>
          <pc:docMk/>
          <pc:sldMk cId="2803392254" sldId="703"/>
        </pc:sldMkLst>
        <pc:spChg chg="mod">
          <ac:chgData name="Sinan Kalkan" userId="6c97b2d2-1092-497b-8c76-002b8d208c49" providerId="ADAL" clId="{7AE7E118-DF1B-D541-B1C9-1F85F7EDC012}" dt="2021-04-28T07:33:10.720" v="191" actId="20577"/>
          <ac:spMkLst>
            <pc:docMk/>
            <pc:sldMk cId="2803392254" sldId="703"/>
            <ac:spMk id="15363" creationId="{00000000-0000-0000-0000-000000000000}"/>
          </ac:spMkLst>
        </pc:spChg>
        <pc:picChg chg="add del mod">
          <ac:chgData name="Sinan Kalkan" userId="6c97b2d2-1092-497b-8c76-002b8d208c49" providerId="ADAL" clId="{7AE7E118-DF1B-D541-B1C9-1F85F7EDC012}" dt="2021-04-28T07:31:56.903" v="124" actId="478"/>
          <ac:picMkLst>
            <pc:docMk/>
            <pc:sldMk cId="2803392254" sldId="703"/>
            <ac:picMk id="5" creationId="{BE52E363-0BA0-104A-B22B-73C655F1F672}"/>
          </ac:picMkLst>
        </pc:picChg>
      </pc:sldChg>
      <pc:sldChg chg="add del">
        <pc:chgData name="Sinan Kalkan" userId="6c97b2d2-1092-497b-8c76-002b8d208c49" providerId="ADAL" clId="{7AE7E118-DF1B-D541-B1C9-1F85F7EDC012}" dt="2021-04-28T07:52:12.076" v="246" actId="2696"/>
        <pc:sldMkLst>
          <pc:docMk/>
          <pc:sldMk cId="3773916080" sldId="70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554027841" sldId="706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794016954" sldId="707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287636438" sldId="708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146932375" sldId="722"/>
        </pc:sldMkLst>
      </pc:sldChg>
      <pc:sldChg chg="addSp 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1700060925" sldId="723"/>
        </pc:sldMkLst>
        <pc:spChg chg="mod">
          <ac:chgData name="Sinan Kalkan" userId="6c97b2d2-1092-497b-8c76-002b8d208c49" providerId="ADAL" clId="{7AE7E118-DF1B-D541-B1C9-1F85F7EDC012}" dt="2021-04-28T07:47:16.107" v="224" actId="20577"/>
          <ac:spMkLst>
            <pc:docMk/>
            <pc:sldMk cId="1700060925" sldId="723"/>
            <ac:spMk id="2" creationId="{749E7F90-C402-5C4C-B6B9-3E4E591137AD}"/>
          </ac:spMkLst>
        </pc:spChg>
        <pc:spChg chg="mod">
          <ac:chgData name="Sinan Kalkan" userId="6c97b2d2-1092-497b-8c76-002b8d208c49" providerId="ADAL" clId="{7AE7E118-DF1B-D541-B1C9-1F85F7EDC012}" dt="2021-04-28T07:47:46.855" v="230" actId="20577"/>
          <ac:spMkLst>
            <pc:docMk/>
            <pc:sldMk cId="1700060925" sldId="723"/>
            <ac:spMk id="3" creationId="{7DE1090C-84F3-EC43-B56E-4057673970DF}"/>
          </ac:spMkLst>
        </pc:spChg>
        <pc:picChg chg="add mod">
          <ac:chgData name="Sinan Kalkan" userId="6c97b2d2-1092-497b-8c76-002b8d208c49" providerId="ADAL" clId="{7AE7E118-DF1B-D541-B1C9-1F85F7EDC012}" dt="2021-04-28T07:48:04.339" v="232" actId="1076"/>
          <ac:picMkLst>
            <pc:docMk/>
            <pc:sldMk cId="1700060925" sldId="723"/>
            <ac:picMk id="7" creationId="{07F9E3A9-A788-644B-85AF-C8904AA74999}"/>
          </ac:picMkLst>
        </pc:picChg>
        <pc:picChg chg="add mod">
          <ac:chgData name="Sinan Kalkan" userId="6c97b2d2-1092-497b-8c76-002b8d208c49" providerId="ADAL" clId="{7AE7E118-DF1B-D541-B1C9-1F85F7EDC012}" dt="2021-04-28T07:48:17.426" v="234" actId="1076"/>
          <ac:picMkLst>
            <pc:docMk/>
            <pc:sldMk cId="1700060925" sldId="723"/>
            <ac:picMk id="8" creationId="{3C4778E8-0815-BA42-BA15-EBCB9881E4BB}"/>
          </ac:picMkLst>
        </pc:picChg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2725791450" sldId="724"/>
        </pc:sldMkLst>
        <pc:spChg chg="mod">
          <ac:chgData name="Sinan Kalkan" userId="6c97b2d2-1092-497b-8c76-002b8d208c49" providerId="ADAL" clId="{7AE7E118-DF1B-D541-B1C9-1F85F7EDC012}" dt="2021-04-28T07:49:19.266" v="244" actId="20577"/>
          <ac:spMkLst>
            <pc:docMk/>
            <pc:sldMk cId="2725791450" sldId="724"/>
            <ac:spMk id="2" creationId="{E5B0F077-448A-2D47-AEED-CC2F41F64F58}"/>
          </ac:spMkLst>
        </pc:spChg>
      </pc:sldChg>
      <pc:sldChg chg="modSp new mod ord">
        <pc:chgData name="Sinan Kalkan" userId="6c97b2d2-1092-497b-8c76-002b8d208c49" providerId="ADAL" clId="{7AE7E118-DF1B-D541-B1C9-1F85F7EDC012}" dt="2021-04-28T08:13:49.232" v="405" actId="20578"/>
        <pc:sldMkLst>
          <pc:docMk/>
          <pc:sldMk cId="3979043597" sldId="725"/>
        </pc:sldMkLst>
        <pc:spChg chg="mod">
          <ac:chgData name="Sinan Kalkan" userId="6c97b2d2-1092-497b-8c76-002b8d208c49" providerId="ADAL" clId="{7AE7E118-DF1B-D541-B1C9-1F85F7EDC012}" dt="2021-04-28T07:55:34.683" v="277" actId="20577"/>
          <ac:spMkLst>
            <pc:docMk/>
            <pc:sldMk cId="3979043597" sldId="725"/>
            <ac:spMk id="2" creationId="{05FC0F9A-F498-834E-9498-4F720AA9E886}"/>
          </ac:spMkLst>
        </pc:spChg>
        <pc:spChg chg="mod">
          <ac:chgData name="Sinan Kalkan" userId="6c97b2d2-1092-497b-8c76-002b8d208c49" providerId="ADAL" clId="{7AE7E118-DF1B-D541-B1C9-1F85F7EDC012}" dt="2021-04-28T08:13:24.946" v="404" actId="20577"/>
          <ac:spMkLst>
            <pc:docMk/>
            <pc:sldMk cId="3979043597" sldId="725"/>
            <ac:spMk id="3" creationId="{6239CACE-DD5B-C942-B3A0-796C31A11CA2}"/>
          </ac:spMkLst>
        </pc:spChg>
      </pc:sldChg>
      <pc:sldChg chg="new del">
        <pc:chgData name="Sinan Kalkan" userId="6c97b2d2-1092-497b-8c76-002b8d208c49" providerId="ADAL" clId="{7AE7E118-DF1B-D541-B1C9-1F85F7EDC012}" dt="2021-04-28T07:55:28.699" v="260" actId="2696"/>
        <pc:sldMkLst>
          <pc:docMk/>
          <pc:sldMk cId="1181300471" sldId="726"/>
        </pc:sldMkLst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3758045586" sldId="727"/>
        </pc:sldMkLst>
        <pc:spChg chg="mod">
          <ac:chgData name="Sinan Kalkan" userId="6c97b2d2-1092-497b-8c76-002b8d208c49" providerId="ADAL" clId="{7AE7E118-DF1B-D541-B1C9-1F85F7EDC012}" dt="2021-04-28T07:55:14.683" v="258" actId="20577"/>
          <ac:spMkLst>
            <pc:docMk/>
            <pc:sldMk cId="3758045586" sldId="727"/>
            <ac:spMk id="2" creationId="{79A29E69-BA96-C444-B23C-865002097F6D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200475751" sldId="746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374023959" sldId="747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4091031636" sldId="753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973925162" sldId="755"/>
        </pc:sldMkLst>
      </pc:sldChg>
      <pc:sldChg chg="del">
        <pc:chgData name="Sinan Kalkan" userId="6c97b2d2-1092-497b-8c76-002b8d208c49" providerId="ADAL" clId="{7AE7E118-DF1B-D541-B1C9-1F85F7EDC012}" dt="2021-04-28T07:26:13.430" v="12" actId="2696"/>
        <pc:sldMkLst>
          <pc:docMk/>
          <pc:sldMk cId="1992223217" sldId="756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6464430" sldId="757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2971426052" sldId="759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860687723" sldId="760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228254632" sldId="761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1963307847" sldId="762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9128496" sldId="763"/>
        </pc:sldMkLst>
      </pc:sldChg>
    </pc:docChg>
  </pc:docChgLst>
  <pc:docChgLst>
    <pc:chgData name="Sinan Kalkan" userId="6c97b2d2-1092-497b-8c76-002b8d208c49" providerId="ADAL" clId="{54849A05-FF8E-774E-8D5B-DF0C76BA2C68}"/>
    <pc:docChg chg="addSld delSld modSld sldOrd">
      <pc:chgData name="Sinan Kalkan" userId="6c97b2d2-1092-497b-8c76-002b8d208c49" providerId="ADAL" clId="{54849A05-FF8E-774E-8D5B-DF0C76BA2C68}" dt="2021-04-21T10:49:58.355" v="210" actId="20577"/>
      <pc:docMkLst>
        <pc:docMk/>
      </pc:docMkLst>
      <pc:sldChg chg="modSp mod">
        <pc:chgData name="Sinan Kalkan" userId="6c97b2d2-1092-497b-8c76-002b8d208c49" providerId="ADAL" clId="{54849A05-FF8E-774E-8D5B-DF0C76BA2C68}" dt="2021-04-21T10:31:44.548" v="0" actId="20577"/>
        <pc:sldMkLst>
          <pc:docMk/>
          <pc:sldMk cId="0" sldId="256"/>
        </pc:sldMkLst>
        <pc:spChg chg="mod">
          <ac:chgData name="Sinan Kalkan" userId="6c97b2d2-1092-497b-8c76-002b8d208c49" providerId="ADAL" clId="{54849A05-FF8E-774E-8D5B-DF0C76BA2C68}" dt="2021-04-21T10:31:44.548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54849A05-FF8E-774E-8D5B-DF0C76BA2C68}" dt="2021-04-21T10:49:58.355" v="210" actId="20577"/>
        <pc:sldMkLst>
          <pc:docMk/>
          <pc:sldMk cId="3775621098" sldId="324"/>
        </pc:sldMkLst>
        <pc:spChg chg="mod">
          <ac:chgData name="Sinan Kalkan" userId="6c97b2d2-1092-497b-8c76-002b8d208c49" providerId="ADAL" clId="{54849A05-FF8E-774E-8D5B-DF0C76BA2C68}" dt="2021-04-21T10:49:58.355" v="210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del ord">
        <pc:chgData name="Sinan Kalkan" userId="6c97b2d2-1092-497b-8c76-002b8d208c49" providerId="ADAL" clId="{54849A05-FF8E-774E-8D5B-DF0C76BA2C68}" dt="2021-04-21T10:33:01.996" v="17" actId="2696"/>
        <pc:sldMkLst>
          <pc:docMk/>
          <pc:sldMk cId="2939381871" sldId="684"/>
        </pc:sldMkLst>
      </pc:sldChg>
      <pc:sldChg chg="addSp modSp ord">
        <pc:chgData name="Sinan Kalkan" userId="6c97b2d2-1092-497b-8c76-002b8d208c49" providerId="ADAL" clId="{54849A05-FF8E-774E-8D5B-DF0C76BA2C68}" dt="2021-04-21T10:33:18.123" v="21"/>
        <pc:sldMkLst>
          <pc:docMk/>
          <pc:sldMk cId="1305045395" sldId="685"/>
        </pc:sldMkLst>
        <pc:spChg chg="add mod">
          <ac:chgData name="Sinan Kalkan" userId="6c97b2d2-1092-497b-8c76-002b8d208c49" providerId="ADAL" clId="{54849A05-FF8E-774E-8D5B-DF0C76BA2C68}" dt="2021-04-21T10:33:18.123" v="21"/>
          <ac:spMkLst>
            <pc:docMk/>
            <pc:sldMk cId="1305045395" sldId="685"/>
            <ac:spMk id="8" creationId="{3AF1D756-F958-3E43-ADF9-977A3AC48CAE}"/>
          </ac:spMkLst>
        </pc:spChg>
      </pc:sldChg>
      <pc:sldChg chg="del ord">
        <pc:chgData name="Sinan Kalkan" userId="6c97b2d2-1092-497b-8c76-002b8d208c49" providerId="ADAL" clId="{54849A05-FF8E-774E-8D5B-DF0C76BA2C68}" dt="2021-04-21T10:32:58.771" v="16" actId="2696"/>
        <pc:sldMkLst>
          <pc:docMk/>
          <pc:sldMk cId="3603617948" sldId="686"/>
        </pc:sldMkLst>
      </pc:sldChg>
      <pc:sldChg chg="addSp modSp ord">
        <pc:chgData name="Sinan Kalkan" userId="6c97b2d2-1092-497b-8c76-002b8d208c49" providerId="ADAL" clId="{54849A05-FF8E-774E-8D5B-DF0C76BA2C68}" dt="2021-04-21T10:33:19.544" v="22"/>
        <pc:sldMkLst>
          <pc:docMk/>
          <pc:sldMk cId="1869682004" sldId="687"/>
        </pc:sldMkLst>
        <pc:spChg chg="add mod">
          <ac:chgData name="Sinan Kalkan" userId="6c97b2d2-1092-497b-8c76-002b8d208c49" providerId="ADAL" clId="{54849A05-FF8E-774E-8D5B-DF0C76BA2C68}" dt="2021-04-21T10:33:19.544" v="22"/>
          <ac:spMkLst>
            <pc:docMk/>
            <pc:sldMk cId="1869682004" sldId="687"/>
            <ac:spMk id="7" creationId="{B6C70C63-E45A-E346-9A9A-4DF48E02FC76}"/>
          </ac:spMkLst>
        </pc:spChg>
      </pc:sldChg>
      <pc:sldChg chg="modSp mod">
        <pc:chgData name="Sinan Kalkan" userId="6c97b2d2-1092-497b-8c76-002b8d208c49" providerId="ADAL" clId="{54849A05-FF8E-774E-8D5B-DF0C76BA2C68}" dt="2021-04-21T10:33:33.850" v="29" actId="20577"/>
        <pc:sldMkLst>
          <pc:docMk/>
          <pc:sldMk cId="1751189708" sldId="699"/>
        </pc:sldMkLst>
        <pc:spChg chg="mod">
          <ac:chgData name="Sinan Kalkan" userId="6c97b2d2-1092-497b-8c76-002b8d208c49" providerId="ADAL" clId="{54849A05-FF8E-774E-8D5B-DF0C76BA2C68}" dt="2021-04-21T10:33:33.850" v="29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54849A05-FF8E-774E-8D5B-DF0C76BA2C68}" dt="2021-04-21T10:33:54.850" v="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54849A05-FF8E-774E-8D5B-DF0C76BA2C68}" dt="2021-04-21T10:33:54.850" v="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54849A05-FF8E-774E-8D5B-DF0C76BA2C68}" dt="2021-04-21T10:33:25.732" v="27" actId="2696"/>
        <pc:sldMkLst>
          <pc:docMk/>
          <pc:sldMk cId="2079963200" sldId="741"/>
        </pc:sldMkLst>
      </pc:sldChg>
      <pc:sldChg chg="del ord">
        <pc:chgData name="Sinan Kalkan" userId="6c97b2d2-1092-497b-8c76-002b8d208c49" providerId="ADAL" clId="{54849A05-FF8E-774E-8D5B-DF0C76BA2C68}" dt="2021-04-21T10:32:52.514" v="14" actId="2696"/>
        <pc:sldMkLst>
          <pc:docMk/>
          <pc:sldMk cId="1006704226" sldId="742"/>
        </pc:sldMkLst>
      </pc:sldChg>
      <pc:sldChg chg="del ord">
        <pc:chgData name="Sinan Kalkan" userId="6c97b2d2-1092-497b-8c76-002b8d208c49" providerId="ADAL" clId="{54849A05-FF8E-774E-8D5B-DF0C76BA2C68}" dt="2021-04-21T10:32:45.361" v="12" actId="2696"/>
        <pc:sldMkLst>
          <pc:docMk/>
          <pc:sldMk cId="691780887" sldId="743"/>
        </pc:sldMkLst>
      </pc:sldChg>
      <pc:sldChg chg="del ord">
        <pc:chgData name="Sinan Kalkan" userId="6c97b2d2-1092-497b-8c76-002b8d208c49" providerId="ADAL" clId="{54849A05-FF8E-774E-8D5B-DF0C76BA2C68}" dt="2021-04-21T10:32:57.140" v="15" actId="2696"/>
        <pc:sldMkLst>
          <pc:docMk/>
          <pc:sldMk cId="1111762812" sldId="744"/>
        </pc:sldMkLst>
      </pc:sldChg>
      <pc:sldChg chg="del ord">
        <pc:chgData name="Sinan Kalkan" userId="6c97b2d2-1092-497b-8c76-002b8d208c49" providerId="ADAL" clId="{54849A05-FF8E-774E-8D5B-DF0C76BA2C68}" dt="2021-04-21T10:32:47.165" v="13" actId="2696"/>
        <pc:sldMkLst>
          <pc:docMk/>
          <pc:sldMk cId="959842971" sldId="745"/>
        </pc:sldMkLst>
      </pc:sldChg>
      <pc:sldChg chg="addSp modSp ord">
        <pc:chgData name="Sinan Kalkan" userId="6c97b2d2-1092-497b-8c76-002b8d208c49" providerId="ADAL" clId="{54849A05-FF8E-774E-8D5B-DF0C76BA2C68}" dt="2021-04-21T10:33:20.340" v="23"/>
        <pc:sldMkLst>
          <pc:docMk/>
          <pc:sldMk cId="1200475751" sldId="746"/>
        </pc:sldMkLst>
        <pc:spChg chg="add mod">
          <ac:chgData name="Sinan Kalkan" userId="6c97b2d2-1092-497b-8c76-002b8d208c49" providerId="ADAL" clId="{54849A05-FF8E-774E-8D5B-DF0C76BA2C68}" dt="2021-04-21T10:33:20.340" v="23"/>
          <ac:spMkLst>
            <pc:docMk/>
            <pc:sldMk cId="1200475751" sldId="746"/>
            <ac:spMk id="10" creationId="{678437EF-E367-614E-8EEB-81BBD4DF71BE}"/>
          </ac:spMkLst>
        </pc:spChg>
      </pc:sldChg>
      <pc:sldChg chg="ord">
        <pc:chgData name="Sinan Kalkan" userId="6c97b2d2-1092-497b-8c76-002b8d208c49" providerId="ADAL" clId="{54849A05-FF8E-774E-8D5B-DF0C76BA2C68}" dt="2021-04-21T10:32:20.676" v="1" actId="20578"/>
        <pc:sldMkLst>
          <pc:docMk/>
          <pc:sldMk cId="374023959" sldId="747"/>
        </pc:sldMkLst>
      </pc:sldChg>
      <pc:sldChg chg="del ord">
        <pc:chgData name="Sinan Kalkan" userId="6c97b2d2-1092-497b-8c76-002b8d208c49" providerId="ADAL" clId="{54849A05-FF8E-774E-8D5B-DF0C76BA2C68}" dt="2021-04-21T10:33:05.929" v="18" actId="2696"/>
        <pc:sldMkLst>
          <pc:docMk/>
          <pc:sldMk cId="3941509411" sldId="748"/>
        </pc:sldMkLst>
      </pc:sldChg>
      <pc:sldChg chg="del ord">
        <pc:chgData name="Sinan Kalkan" userId="6c97b2d2-1092-497b-8c76-002b8d208c49" providerId="ADAL" clId="{54849A05-FF8E-774E-8D5B-DF0C76BA2C68}" dt="2021-04-21T10:33:10.122" v="20" actId="2696"/>
        <pc:sldMkLst>
          <pc:docMk/>
          <pc:sldMk cId="825076379" sldId="749"/>
        </pc:sldMkLst>
      </pc:sldChg>
      <pc:sldChg chg="addSp modSp ord">
        <pc:chgData name="Sinan Kalkan" userId="6c97b2d2-1092-497b-8c76-002b8d208c49" providerId="ADAL" clId="{54849A05-FF8E-774E-8D5B-DF0C76BA2C68}" dt="2021-04-21T10:33:21.154" v="24"/>
        <pc:sldMkLst>
          <pc:docMk/>
          <pc:sldMk cId="4091031636" sldId="753"/>
        </pc:sldMkLst>
        <pc:spChg chg="add mod">
          <ac:chgData name="Sinan Kalkan" userId="6c97b2d2-1092-497b-8c76-002b8d208c49" providerId="ADAL" clId="{54849A05-FF8E-774E-8D5B-DF0C76BA2C68}" dt="2021-04-21T10:33:21.154" v="24"/>
          <ac:spMkLst>
            <pc:docMk/>
            <pc:sldMk cId="4091031636" sldId="753"/>
            <ac:spMk id="8" creationId="{931DD37D-2C8A-B44C-AFAA-8F028CD85F33}"/>
          </ac:spMkLst>
        </pc:spChg>
      </pc:sldChg>
      <pc:sldChg chg="del ord">
        <pc:chgData name="Sinan Kalkan" userId="6c97b2d2-1092-497b-8c76-002b8d208c49" providerId="ADAL" clId="{54849A05-FF8E-774E-8D5B-DF0C76BA2C68}" dt="2021-04-21T10:33:07.578" v="19" actId="2696"/>
        <pc:sldMkLst>
          <pc:docMk/>
          <pc:sldMk cId="644388733" sldId="754"/>
        </pc:sldMkLst>
      </pc:sldChg>
      <pc:sldChg chg="addSp modSp ord">
        <pc:chgData name="Sinan Kalkan" userId="6c97b2d2-1092-497b-8c76-002b8d208c49" providerId="ADAL" clId="{54849A05-FF8E-774E-8D5B-DF0C76BA2C68}" dt="2021-04-21T10:33:22.017" v="25"/>
        <pc:sldMkLst>
          <pc:docMk/>
          <pc:sldMk cId="973925162" sldId="755"/>
        </pc:sldMkLst>
        <pc:spChg chg="add mod">
          <ac:chgData name="Sinan Kalkan" userId="6c97b2d2-1092-497b-8c76-002b8d208c49" providerId="ADAL" clId="{54849A05-FF8E-774E-8D5B-DF0C76BA2C68}" dt="2021-04-21T10:33:22.017" v="25"/>
          <ac:spMkLst>
            <pc:docMk/>
            <pc:sldMk cId="973925162" sldId="755"/>
            <ac:spMk id="9" creationId="{D9681186-C3CB-3144-8720-7DF66D8267F3}"/>
          </ac:spMkLst>
        </pc:spChg>
      </pc:sldChg>
      <pc:sldChg chg="addSp modSp ord">
        <pc:chgData name="Sinan Kalkan" userId="6c97b2d2-1092-497b-8c76-002b8d208c49" providerId="ADAL" clId="{54849A05-FF8E-774E-8D5B-DF0C76BA2C68}" dt="2021-04-21T10:33:22.869" v="26"/>
        <pc:sldMkLst>
          <pc:docMk/>
          <pc:sldMk cId="1992223217" sldId="756"/>
        </pc:sldMkLst>
        <pc:spChg chg="add mod">
          <ac:chgData name="Sinan Kalkan" userId="6c97b2d2-1092-497b-8c76-002b8d208c49" providerId="ADAL" clId="{54849A05-FF8E-774E-8D5B-DF0C76BA2C68}" dt="2021-04-21T10:33:22.869" v="26"/>
          <ac:spMkLst>
            <pc:docMk/>
            <pc:sldMk cId="1992223217" sldId="756"/>
            <ac:spMk id="7" creationId="{76434190-6B22-F343-8D20-AD93C34A83C4}"/>
          </ac:spMkLst>
        </pc:spChg>
      </pc:sldChg>
      <pc:sldChg chg="modSp new mod">
        <pc:chgData name="Sinan Kalkan" userId="6c97b2d2-1092-497b-8c76-002b8d208c49" providerId="ADAL" clId="{54849A05-FF8E-774E-8D5B-DF0C76BA2C68}" dt="2021-04-21T10:49:29.841" v="184" actId="20577"/>
        <pc:sldMkLst>
          <pc:docMk/>
          <pc:sldMk cId="526464430" sldId="757"/>
        </pc:sldMkLst>
        <pc:spChg chg="mod">
          <ac:chgData name="Sinan Kalkan" userId="6c97b2d2-1092-497b-8c76-002b8d208c49" providerId="ADAL" clId="{54849A05-FF8E-774E-8D5B-DF0C76BA2C68}" dt="2021-04-21T10:39:44.092" v="110" actId="20577"/>
          <ac:spMkLst>
            <pc:docMk/>
            <pc:sldMk cId="526464430" sldId="757"/>
            <ac:spMk id="2" creationId="{4F5B1A5C-39A3-E44B-A13D-77B239672105}"/>
          </ac:spMkLst>
        </pc:spChg>
        <pc:spChg chg="mod">
          <ac:chgData name="Sinan Kalkan" userId="6c97b2d2-1092-497b-8c76-002b8d208c49" providerId="ADAL" clId="{54849A05-FF8E-774E-8D5B-DF0C76BA2C68}" dt="2021-04-21T10:49:29.841" v="184" actId="20577"/>
          <ac:spMkLst>
            <pc:docMk/>
            <pc:sldMk cId="526464430" sldId="757"/>
            <ac:spMk id="3" creationId="{90764996-99D1-7D4C-911C-BC2A61C4EE1F}"/>
          </ac:spMkLst>
        </pc:spChg>
      </pc:sldChg>
    </pc:docChg>
  </pc:docChgLst>
  <pc:docChgLst>
    <pc:chgData name="Sinan Kalkan" userId="6c97b2d2-1092-497b-8c76-002b8d208c49" providerId="ADAL" clId="{BB5BFEDD-61C6-944B-99FC-CB4F2CE5BE8F}"/>
    <pc:docChg chg="undo custSel addSld delSld modSld sldOrd">
      <pc:chgData name="Sinan Kalkan" userId="6c97b2d2-1092-497b-8c76-002b8d208c49" providerId="ADAL" clId="{BB5BFEDD-61C6-944B-99FC-CB4F2CE5BE8F}" dt="2021-06-01T11:25:52.166" v="866"/>
      <pc:docMkLst>
        <pc:docMk/>
      </pc:docMkLst>
      <pc:sldChg chg="modSp mod">
        <pc:chgData name="Sinan Kalkan" userId="6c97b2d2-1092-497b-8c76-002b8d208c49" providerId="ADAL" clId="{BB5BFEDD-61C6-944B-99FC-CB4F2CE5BE8F}" dt="2021-06-01T10:55:00.036" v="21" actId="20577"/>
        <pc:sldMkLst>
          <pc:docMk/>
          <pc:sldMk cId="0" sldId="256"/>
        </pc:sldMkLst>
        <pc:spChg chg="mod">
          <ac:chgData name="Sinan Kalkan" userId="6c97b2d2-1092-497b-8c76-002b8d208c49" providerId="ADAL" clId="{BB5BFEDD-61C6-944B-99FC-CB4F2CE5BE8F}" dt="2021-06-01T10:55:00.036" v="21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BB5BFEDD-61C6-944B-99FC-CB4F2CE5BE8F}" dt="2021-06-01T10:54:54.503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BB5BFEDD-61C6-944B-99FC-CB4F2CE5BE8F}" dt="2021-06-01T11:24:22.793" v="853" actId="6549"/>
        <pc:sldMkLst>
          <pc:docMk/>
          <pc:sldMk cId="3775621098" sldId="324"/>
        </pc:sldMkLst>
        <pc:spChg chg="mod">
          <ac:chgData name="Sinan Kalkan" userId="6c97b2d2-1092-497b-8c76-002b8d208c49" providerId="ADAL" clId="{BB5BFEDD-61C6-944B-99FC-CB4F2CE5BE8F}" dt="2021-06-01T11:24:22.793" v="853" actId="6549"/>
          <ac:spMkLst>
            <pc:docMk/>
            <pc:sldMk cId="3775621098" sldId="324"/>
            <ac:spMk id="3" creationId="{23A1551D-521E-4C41-AD05-B20AA6D7CD0C}"/>
          </ac:spMkLst>
        </pc:spChg>
      </pc:sldChg>
      <pc:sldChg chg="modSp mod">
        <pc:chgData name="Sinan Kalkan" userId="6c97b2d2-1092-497b-8c76-002b8d208c49" providerId="ADAL" clId="{BB5BFEDD-61C6-944B-99FC-CB4F2CE5BE8F}" dt="2021-06-01T10:56:30.574" v="39" actId="20577"/>
        <pc:sldMkLst>
          <pc:docMk/>
          <pc:sldMk cId="3164347613" sldId="700"/>
        </pc:sldMkLst>
        <pc:spChg chg="mod">
          <ac:chgData name="Sinan Kalkan" userId="6c97b2d2-1092-497b-8c76-002b8d208c49" providerId="ADAL" clId="{BB5BFEDD-61C6-944B-99FC-CB4F2CE5BE8F}" dt="2021-06-01T10:56:30.574" v="39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BB5BFEDD-61C6-944B-99FC-CB4F2CE5BE8F}" dt="2021-06-01T10:55:06.139" v="22" actId="2696"/>
        <pc:sldMkLst>
          <pc:docMk/>
          <pc:sldMk cId="3419939877" sldId="841"/>
        </pc:sldMkLst>
      </pc:sldChg>
      <pc:sldChg chg="del">
        <pc:chgData name="Sinan Kalkan" userId="6c97b2d2-1092-497b-8c76-002b8d208c49" providerId="ADAL" clId="{BB5BFEDD-61C6-944B-99FC-CB4F2CE5BE8F}" dt="2021-06-01T10:55:06.139" v="22" actId="2696"/>
        <pc:sldMkLst>
          <pc:docMk/>
          <pc:sldMk cId="38989292" sldId="856"/>
        </pc:sldMkLst>
      </pc:sldChg>
      <pc:sldChg chg="del">
        <pc:chgData name="Sinan Kalkan" userId="6c97b2d2-1092-497b-8c76-002b8d208c49" providerId="ADAL" clId="{BB5BFEDD-61C6-944B-99FC-CB4F2CE5BE8F}" dt="2021-06-01T10:55:06.139" v="22" actId="2696"/>
        <pc:sldMkLst>
          <pc:docMk/>
          <pc:sldMk cId="1633038569" sldId="858"/>
        </pc:sldMkLst>
      </pc:sldChg>
      <pc:sldChg chg="del">
        <pc:chgData name="Sinan Kalkan" userId="6c97b2d2-1092-497b-8c76-002b8d208c49" providerId="ADAL" clId="{BB5BFEDD-61C6-944B-99FC-CB4F2CE5BE8F}" dt="2021-06-01T10:55:06.139" v="22" actId="2696"/>
        <pc:sldMkLst>
          <pc:docMk/>
          <pc:sldMk cId="295499661" sldId="859"/>
        </pc:sldMkLst>
      </pc:sldChg>
      <pc:sldChg chg="del">
        <pc:chgData name="Sinan Kalkan" userId="6c97b2d2-1092-497b-8c76-002b8d208c49" providerId="ADAL" clId="{BB5BFEDD-61C6-944B-99FC-CB4F2CE5BE8F}" dt="2021-06-01T10:55:06.139" v="22" actId="2696"/>
        <pc:sldMkLst>
          <pc:docMk/>
          <pc:sldMk cId="2733577436" sldId="860"/>
        </pc:sldMkLst>
      </pc:sldChg>
      <pc:sldChg chg="del">
        <pc:chgData name="Sinan Kalkan" userId="6c97b2d2-1092-497b-8c76-002b8d208c49" providerId="ADAL" clId="{BB5BFEDD-61C6-944B-99FC-CB4F2CE5BE8F}" dt="2021-06-01T11:25:45.179" v="861" actId="2696"/>
        <pc:sldMkLst>
          <pc:docMk/>
          <pc:sldMk cId="2509224053" sldId="864"/>
        </pc:sldMkLst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2259531666" sldId="865"/>
        </pc:sldMkLst>
      </pc:sldChg>
      <pc:sldChg chg="addSp delSp modSp new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493386677" sldId="865"/>
        </pc:sldMkLst>
        <pc:spChg chg="mod">
          <ac:chgData name="Sinan Kalkan" userId="6c97b2d2-1092-497b-8c76-002b8d208c49" providerId="ADAL" clId="{BB5BFEDD-61C6-944B-99FC-CB4F2CE5BE8F}" dt="2021-06-01T11:01:20.553" v="286" actId="14100"/>
          <ac:spMkLst>
            <pc:docMk/>
            <pc:sldMk cId="2493386677" sldId="865"/>
            <ac:spMk id="2" creationId="{F1A2733F-BE32-5044-81D5-171C5C8B9DFB}"/>
          </ac:spMkLst>
        </pc:spChg>
        <pc:spChg chg="mod">
          <ac:chgData name="Sinan Kalkan" userId="6c97b2d2-1092-497b-8c76-002b8d208c49" providerId="ADAL" clId="{BB5BFEDD-61C6-944B-99FC-CB4F2CE5BE8F}" dt="2021-06-01T11:02:57.598" v="310" actId="207"/>
          <ac:spMkLst>
            <pc:docMk/>
            <pc:sldMk cId="2493386677" sldId="865"/>
            <ac:spMk id="3" creationId="{E2CFF936-676E-9347-9762-D0ECF12FF809}"/>
          </ac:spMkLst>
        </pc:spChg>
        <pc:spChg chg="add del mod">
          <ac:chgData name="Sinan Kalkan" userId="6c97b2d2-1092-497b-8c76-002b8d208c49" providerId="ADAL" clId="{BB5BFEDD-61C6-944B-99FC-CB4F2CE5BE8F}" dt="2021-06-01T10:57:07.177" v="107"/>
          <ac:spMkLst>
            <pc:docMk/>
            <pc:sldMk cId="2493386677" sldId="865"/>
            <ac:spMk id="7" creationId="{ABE72332-864E-C84B-B992-45C97249B76C}"/>
          </ac:spMkLst>
        </pc:spChg>
        <pc:picChg chg="add mod">
          <ac:chgData name="Sinan Kalkan" userId="6c97b2d2-1092-497b-8c76-002b8d208c49" providerId="ADAL" clId="{BB5BFEDD-61C6-944B-99FC-CB4F2CE5BE8F}" dt="2021-06-01T11:01:28.498" v="290" actId="1076"/>
          <ac:picMkLst>
            <pc:docMk/>
            <pc:sldMk cId="2493386677" sldId="865"/>
            <ac:picMk id="8" creationId="{59D92F33-B709-6D4C-95DB-10B633A268B7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768471233" sldId="866"/>
        </pc:sldMkLst>
      </pc:sldChg>
      <pc:sldChg chg="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3272901364" sldId="866"/>
        </pc:sldMkLst>
        <pc:spChg chg="mod">
          <ac:chgData name="Sinan Kalkan" userId="6c97b2d2-1092-497b-8c76-002b8d208c49" providerId="ADAL" clId="{BB5BFEDD-61C6-944B-99FC-CB4F2CE5BE8F}" dt="2021-06-01T10:57:23.064" v="131" actId="20577"/>
          <ac:spMkLst>
            <pc:docMk/>
            <pc:sldMk cId="3272901364" sldId="866"/>
            <ac:spMk id="2" creationId="{F1A2733F-BE32-5044-81D5-171C5C8B9DFB}"/>
          </ac:spMkLst>
        </pc:spChg>
        <pc:spChg chg="mod">
          <ac:chgData name="Sinan Kalkan" userId="6c97b2d2-1092-497b-8c76-002b8d208c49" providerId="ADAL" clId="{BB5BFEDD-61C6-944B-99FC-CB4F2CE5BE8F}" dt="2021-06-01T11:08:16.337" v="372" actId="12"/>
          <ac:spMkLst>
            <pc:docMk/>
            <pc:sldMk cId="3272901364" sldId="866"/>
            <ac:spMk id="3" creationId="{E2CFF936-676E-9347-9762-D0ECF12FF809}"/>
          </ac:spMkLst>
        </pc:spChg>
      </pc:sldChg>
      <pc:sldChg chg="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112316596" sldId="867"/>
        </pc:sldMkLst>
        <pc:spChg chg="mod">
          <ac:chgData name="Sinan Kalkan" userId="6c97b2d2-1092-497b-8c76-002b8d208c49" providerId="ADAL" clId="{BB5BFEDD-61C6-944B-99FC-CB4F2CE5BE8F}" dt="2021-06-01T10:58:06.548" v="284" actId="20577"/>
          <ac:spMkLst>
            <pc:docMk/>
            <pc:sldMk cId="2112316596" sldId="867"/>
            <ac:spMk id="2" creationId="{F1A2733F-BE32-5044-81D5-171C5C8B9DFB}"/>
          </ac:spMkLst>
        </pc:spChg>
        <pc:spChg chg="mod">
          <ac:chgData name="Sinan Kalkan" userId="6c97b2d2-1092-497b-8c76-002b8d208c49" providerId="ADAL" clId="{BB5BFEDD-61C6-944B-99FC-CB4F2CE5BE8F}" dt="2021-06-01T11:18:41.911" v="740" actId="20577"/>
          <ac:spMkLst>
            <pc:docMk/>
            <pc:sldMk cId="2112316596" sldId="867"/>
            <ac:spMk id="3" creationId="{E2CFF936-676E-9347-9762-D0ECF12FF809}"/>
          </ac:spMkLst>
        </pc:sp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2118439595" sldId="867"/>
        </pc:sldMkLst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2043596654" sldId="868"/>
        </pc:sldMkLst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826053841" sldId="868"/>
        </pc:sldMkLst>
        <pc:spChg chg="mod">
          <ac:chgData name="Sinan Kalkan" userId="6c97b2d2-1092-497b-8c76-002b8d208c49" providerId="ADAL" clId="{BB5BFEDD-61C6-944B-99FC-CB4F2CE5BE8F}" dt="2021-06-01T11:03:01.260" v="311" actId="207"/>
          <ac:spMkLst>
            <pc:docMk/>
            <pc:sldMk cId="2826053841" sldId="868"/>
            <ac:spMk id="3" creationId="{E2CFF936-676E-9347-9762-D0ECF12FF809}"/>
          </ac:spMkLst>
        </pc:spChg>
        <pc:picChg chg="add mod">
          <ac:chgData name="Sinan Kalkan" userId="6c97b2d2-1092-497b-8c76-002b8d208c49" providerId="ADAL" clId="{BB5BFEDD-61C6-944B-99FC-CB4F2CE5BE8F}" dt="2021-06-01T11:02:51.138" v="309" actId="1076"/>
          <ac:picMkLst>
            <pc:docMk/>
            <pc:sldMk cId="2826053841" sldId="868"/>
            <ac:picMk id="7" creationId="{BC737E7E-785D-074F-A5C6-E4BC3C4BEA24}"/>
          </ac:picMkLst>
        </pc:picChg>
        <pc:picChg chg="del">
          <ac:chgData name="Sinan Kalkan" userId="6c97b2d2-1092-497b-8c76-002b8d208c49" providerId="ADAL" clId="{BB5BFEDD-61C6-944B-99FC-CB4F2CE5BE8F}" dt="2021-06-01T11:01:32.388" v="292" actId="478"/>
          <ac:picMkLst>
            <pc:docMk/>
            <pc:sldMk cId="2826053841" sldId="868"/>
            <ac:picMk id="8" creationId="{59D92F33-B709-6D4C-95DB-10B633A268B7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1215069343" sldId="869"/>
        </pc:sldMkLst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464528996" sldId="869"/>
        </pc:sldMkLst>
        <pc:spChg chg="mod">
          <ac:chgData name="Sinan Kalkan" userId="6c97b2d2-1092-497b-8c76-002b8d208c49" providerId="ADAL" clId="{BB5BFEDD-61C6-944B-99FC-CB4F2CE5BE8F}" dt="2021-06-01T11:05:03.084" v="330" actId="207"/>
          <ac:spMkLst>
            <pc:docMk/>
            <pc:sldMk cId="2464528996" sldId="869"/>
            <ac:spMk id="3" creationId="{E2CFF936-676E-9347-9762-D0ECF12FF809}"/>
          </ac:spMkLst>
        </pc:spChg>
        <pc:picChg chg="del">
          <ac:chgData name="Sinan Kalkan" userId="6c97b2d2-1092-497b-8c76-002b8d208c49" providerId="ADAL" clId="{BB5BFEDD-61C6-944B-99FC-CB4F2CE5BE8F}" dt="2021-06-01T11:03:09.734" v="313" actId="478"/>
          <ac:picMkLst>
            <pc:docMk/>
            <pc:sldMk cId="2464528996" sldId="869"/>
            <ac:picMk id="7" creationId="{BC737E7E-785D-074F-A5C6-E4BC3C4BEA24}"/>
          </ac:picMkLst>
        </pc:picChg>
        <pc:picChg chg="add mod">
          <ac:chgData name="Sinan Kalkan" userId="6c97b2d2-1092-497b-8c76-002b8d208c49" providerId="ADAL" clId="{BB5BFEDD-61C6-944B-99FC-CB4F2CE5BE8F}" dt="2021-06-01T11:04:23.306" v="317" actId="1076"/>
          <ac:picMkLst>
            <pc:docMk/>
            <pc:sldMk cId="2464528996" sldId="869"/>
            <ac:picMk id="8" creationId="{1C308B2C-FED3-9048-9AEA-DC8E1C055326}"/>
          </ac:picMkLst>
        </pc:picChg>
        <pc:picChg chg="add mod">
          <ac:chgData name="Sinan Kalkan" userId="6c97b2d2-1092-497b-8c76-002b8d208c49" providerId="ADAL" clId="{BB5BFEDD-61C6-944B-99FC-CB4F2CE5BE8F}" dt="2021-06-01T11:04:52.906" v="327" actId="1076"/>
          <ac:picMkLst>
            <pc:docMk/>
            <pc:sldMk cId="2464528996" sldId="869"/>
            <ac:picMk id="1026" creationId="{BC53B141-4DD8-0340-BCC3-BF7F60B2ACDC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1813935775" sldId="870"/>
        </pc:sldMkLst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3055303991" sldId="870"/>
        </pc:sldMkLst>
        <pc:spChg chg="mod">
          <ac:chgData name="Sinan Kalkan" userId="6c97b2d2-1092-497b-8c76-002b8d208c49" providerId="ADAL" clId="{BB5BFEDD-61C6-944B-99FC-CB4F2CE5BE8F}" dt="2021-06-01T11:05:17.063" v="335" actId="207"/>
          <ac:spMkLst>
            <pc:docMk/>
            <pc:sldMk cId="3055303991" sldId="870"/>
            <ac:spMk id="3" creationId="{E2CFF936-676E-9347-9762-D0ECF12FF809}"/>
          </ac:spMkLst>
        </pc:spChg>
        <pc:picChg chg="add mod">
          <ac:chgData name="Sinan Kalkan" userId="6c97b2d2-1092-497b-8c76-002b8d208c49" providerId="ADAL" clId="{BB5BFEDD-61C6-944B-99FC-CB4F2CE5BE8F}" dt="2021-06-01T11:07:36.634" v="371" actId="1076"/>
          <ac:picMkLst>
            <pc:docMk/>
            <pc:sldMk cId="3055303991" sldId="870"/>
            <ac:picMk id="7" creationId="{9F86C5B6-E390-014F-81CE-53567DCBE296}"/>
          </ac:picMkLst>
        </pc:picChg>
        <pc:picChg chg="del">
          <ac:chgData name="Sinan Kalkan" userId="6c97b2d2-1092-497b-8c76-002b8d208c49" providerId="ADAL" clId="{BB5BFEDD-61C6-944B-99FC-CB4F2CE5BE8F}" dt="2021-06-01T11:05:08.955" v="333" actId="478"/>
          <ac:picMkLst>
            <pc:docMk/>
            <pc:sldMk cId="3055303991" sldId="870"/>
            <ac:picMk id="8" creationId="{1C308B2C-FED3-9048-9AEA-DC8E1C055326}"/>
          </ac:picMkLst>
        </pc:picChg>
        <pc:picChg chg="del">
          <ac:chgData name="Sinan Kalkan" userId="6c97b2d2-1092-497b-8c76-002b8d208c49" providerId="ADAL" clId="{BB5BFEDD-61C6-944B-99FC-CB4F2CE5BE8F}" dt="2021-06-01T11:05:08.312" v="332" actId="478"/>
          <ac:picMkLst>
            <pc:docMk/>
            <pc:sldMk cId="3055303991" sldId="870"/>
            <ac:picMk id="1026" creationId="{BC53B141-4DD8-0340-BCC3-BF7F60B2ACDC}"/>
          </ac:picMkLst>
        </pc:picChg>
      </pc:sldChg>
      <pc:sldChg chg="addSp modSp new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1704477274" sldId="871"/>
        </pc:sldMkLst>
        <pc:spChg chg="mod">
          <ac:chgData name="Sinan Kalkan" userId="6c97b2d2-1092-497b-8c76-002b8d208c49" providerId="ADAL" clId="{BB5BFEDD-61C6-944B-99FC-CB4F2CE5BE8F}" dt="2021-06-01T11:05:53.724" v="346" actId="20577"/>
          <ac:spMkLst>
            <pc:docMk/>
            <pc:sldMk cId="1704477274" sldId="871"/>
            <ac:spMk id="2" creationId="{D3C846C4-6A82-544D-9127-001884A3230B}"/>
          </ac:spMkLst>
        </pc:spChg>
        <pc:picChg chg="add mod">
          <ac:chgData name="Sinan Kalkan" userId="6c97b2d2-1092-497b-8c76-002b8d208c49" providerId="ADAL" clId="{BB5BFEDD-61C6-944B-99FC-CB4F2CE5BE8F}" dt="2021-06-01T11:05:59.690" v="349" actId="1076"/>
          <ac:picMkLst>
            <pc:docMk/>
            <pc:sldMk cId="1704477274" sldId="871"/>
            <ac:picMk id="7" creationId="{5433AD35-7AFE-E94A-B082-507301346265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3604775170" sldId="871"/>
        </pc:sldMkLst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43283354" sldId="872"/>
        </pc:sldMkLst>
        <pc:spChg chg="mod">
          <ac:chgData name="Sinan Kalkan" userId="6c97b2d2-1092-497b-8c76-002b8d208c49" providerId="ADAL" clId="{BB5BFEDD-61C6-944B-99FC-CB4F2CE5BE8F}" dt="2021-06-01T11:06:46.329" v="365" actId="20577"/>
          <ac:spMkLst>
            <pc:docMk/>
            <pc:sldMk cId="243283354" sldId="872"/>
            <ac:spMk id="2" creationId="{D3C846C4-6A82-544D-9127-001884A3230B}"/>
          </ac:spMkLst>
        </pc:spChg>
        <pc:picChg chg="del">
          <ac:chgData name="Sinan Kalkan" userId="6c97b2d2-1092-497b-8c76-002b8d208c49" providerId="ADAL" clId="{BB5BFEDD-61C6-944B-99FC-CB4F2CE5BE8F}" dt="2021-06-01T11:06:38.534" v="351" actId="478"/>
          <ac:picMkLst>
            <pc:docMk/>
            <pc:sldMk cId="243283354" sldId="872"/>
            <ac:picMk id="7" creationId="{5433AD35-7AFE-E94A-B082-507301346265}"/>
          </ac:picMkLst>
        </pc:picChg>
        <pc:picChg chg="add mod">
          <ac:chgData name="Sinan Kalkan" userId="6c97b2d2-1092-497b-8c76-002b8d208c49" providerId="ADAL" clId="{BB5BFEDD-61C6-944B-99FC-CB4F2CE5BE8F}" dt="2021-06-01T11:06:52.834" v="367" actId="1076"/>
          <ac:picMkLst>
            <pc:docMk/>
            <pc:sldMk cId="243283354" sldId="872"/>
            <ac:picMk id="8" creationId="{60B089B0-D5FA-CA42-B778-2D75DB7D034B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665612105" sldId="872"/>
        </pc:sldMkLst>
      </pc:sldChg>
      <pc:sldChg chg="addSp modSp new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994429772" sldId="873"/>
        </pc:sldMkLst>
        <pc:spChg chg="mod">
          <ac:chgData name="Sinan Kalkan" userId="6c97b2d2-1092-497b-8c76-002b8d208c49" providerId="ADAL" clId="{BB5BFEDD-61C6-944B-99FC-CB4F2CE5BE8F}" dt="2021-06-01T11:08:50.173" v="416" actId="207"/>
          <ac:spMkLst>
            <pc:docMk/>
            <pc:sldMk cId="994429772" sldId="873"/>
            <ac:spMk id="2" creationId="{145096CA-7B8D-D440-AB2D-BA12B18B3A94}"/>
          </ac:spMkLst>
        </pc:spChg>
        <pc:picChg chg="add mod">
          <ac:chgData name="Sinan Kalkan" userId="6c97b2d2-1092-497b-8c76-002b8d208c49" providerId="ADAL" clId="{BB5BFEDD-61C6-944B-99FC-CB4F2CE5BE8F}" dt="2021-06-01T11:09:30.634" v="420" actId="1076"/>
          <ac:picMkLst>
            <pc:docMk/>
            <pc:sldMk cId="994429772" sldId="873"/>
            <ac:picMk id="7" creationId="{6BACB29F-1568-B84C-8B3F-DFBEC56F08E8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2837188001" sldId="873"/>
        </pc:sldMkLst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3112396978" sldId="874"/>
        </pc:sldMkLst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3243814020" sldId="874"/>
        </pc:sldMkLst>
        <pc:spChg chg="mod">
          <ac:chgData name="Sinan Kalkan" userId="6c97b2d2-1092-497b-8c76-002b8d208c49" providerId="ADAL" clId="{BB5BFEDD-61C6-944B-99FC-CB4F2CE5BE8F}" dt="2021-06-01T11:11:04.824" v="454" actId="14100"/>
          <ac:spMkLst>
            <pc:docMk/>
            <pc:sldMk cId="3243814020" sldId="874"/>
            <ac:spMk id="2" creationId="{145096CA-7B8D-D440-AB2D-BA12B18B3A94}"/>
          </ac:spMkLst>
        </pc:spChg>
        <pc:picChg chg="del">
          <ac:chgData name="Sinan Kalkan" userId="6c97b2d2-1092-497b-8c76-002b8d208c49" providerId="ADAL" clId="{BB5BFEDD-61C6-944B-99FC-CB4F2CE5BE8F}" dt="2021-06-01T11:09:35.645" v="422" actId="478"/>
          <ac:picMkLst>
            <pc:docMk/>
            <pc:sldMk cId="3243814020" sldId="874"/>
            <ac:picMk id="7" creationId="{6BACB29F-1568-B84C-8B3F-DFBEC56F08E8}"/>
          </ac:picMkLst>
        </pc:picChg>
        <pc:picChg chg="add mod">
          <ac:chgData name="Sinan Kalkan" userId="6c97b2d2-1092-497b-8c76-002b8d208c49" providerId="ADAL" clId="{BB5BFEDD-61C6-944B-99FC-CB4F2CE5BE8F}" dt="2021-06-01T11:11:14.273" v="461" actId="1076"/>
          <ac:picMkLst>
            <pc:docMk/>
            <pc:sldMk cId="3243814020" sldId="874"/>
            <ac:picMk id="8" creationId="{95655658-F1F8-964F-9EB2-0BB48125FA01}"/>
          </ac:picMkLst>
        </pc:picChg>
        <pc:picChg chg="add del mod">
          <ac:chgData name="Sinan Kalkan" userId="6c97b2d2-1092-497b-8c76-002b8d208c49" providerId="ADAL" clId="{BB5BFEDD-61C6-944B-99FC-CB4F2CE5BE8F}" dt="2021-06-01T11:11:12.316" v="460" actId="478"/>
          <ac:picMkLst>
            <pc:docMk/>
            <pc:sldMk cId="3243814020" sldId="874"/>
            <ac:picMk id="9" creationId="{B17CECA4-5030-6542-8243-0B0F3C7FE2AC}"/>
          </ac:picMkLst>
        </pc:picChg>
      </pc:sldChg>
      <pc:sldChg chg="del">
        <pc:chgData name="Sinan Kalkan" userId="6c97b2d2-1092-497b-8c76-002b8d208c49" providerId="ADAL" clId="{BB5BFEDD-61C6-944B-99FC-CB4F2CE5BE8F}" dt="2021-06-01T10:55:11.524" v="23" actId="2696"/>
        <pc:sldMkLst>
          <pc:docMk/>
          <pc:sldMk cId="1162766306" sldId="875"/>
        </pc:sldMkLst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3715266008" sldId="875"/>
        </pc:sldMkLst>
        <pc:picChg chg="del">
          <ac:chgData name="Sinan Kalkan" userId="6c97b2d2-1092-497b-8c76-002b8d208c49" providerId="ADAL" clId="{BB5BFEDD-61C6-944B-99FC-CB4F2CE5BE8F}" dt="2021-06-01T11:11:16.923" v="463" actId="478"/>
          <ac:picMkLst>
            <pc:docMk/>
            <pc:sldMk cId="3715266008" sldId="875"/>
            <ac:picMk id="8" creationId="{95655658-F1F8-964F-9EB2-0BB48125FA01}"/>
          </ac:picMkLst>
        </pc:picChg>
        <pc:picChg chg="mod">
          <ac:chgData name="Sinan Kalkan" userId="6c97b2d2-1092-497b-8c76-002b8d208c49" providerId="ADAL" clId="{BB5BFEDD-61C6-944B-99FC-CB4F2CE5BE8F}" dt="2021-06-01T11:11:24.952" v="466" actId="1076"/>
          <ac:picMkLst>
            <pc:docMk/>
            <pc:sldMk cId="3715266008" sldId="875"/>
            <ac:picMk id="9" creationId="{B17CECA4-5030-6542-8243-0B0F3C7FE2AC}"/>
          </ac:picMkLst>
        </pc:picChg>
        <pc:picChg chg="add del mod">
          <ac:chgData name="Sinan Kalkan" userId="6c97b2d2-1092-497b-8c76-002b8d208c49" providerId="ADAL" clId="{BB5BFEDD-61C6-944B-99FC-CB4F2CE5BE8F}" dt="2021-06-01T11:11:40.183" v="468"/>
          <ac:picMkLst>
            <pc:docMk/>
            <pc:sldMk cId="3715266008" sldId="875"/>
            <ac:picMk id="10" creationId="{EAF885E5-0178-D54D-BC0E-CEB5C2E9834D}"/>
          </ac:picMkLst>
        </pc:picChg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775026118" sldId="876"/>
        </pc:sldMkLst>
        <pc:spChg chg="mod">
          <ac:chgData name="Sinan Kalkan" userId="6c97b2d2-1092-497b-8c76-002b8d208c49" providerId="ADAL" clId="{BB5BFEDD-61C6-944B-99FC-CB4F2CE5BE8F}" dt="2021-06-01T11:15:40.718" v="627" actId="20577"/>
          <ac:spMkLst>
            <pc:docMk/>
            <pc:sldMk cId="2775026118" sldId="876"/>
            <ac:spMk id="2" creationId="{145096CA-7B8D-D440-AB2D-BA12B18B3A94}"/>
          </ac:spMkLst>
        </pc:spChg>
        <pc:spChg chg="mod">
          <ac:chgData name="Sinan Kalkan" userId="6c97b2d2-1092-497b-8c76-002b8d208c49" providerId="ADAL" clId="{BB5BFEDD-61C6-944B-99FC-CB4F2CE5BE8F}" dt="2021-06-01T11:13:54.305" v="567" actId="14100"/>
          <ac:spMkLst>
            <pc:docMk/>
            <pc:sldMk cId="2775026118" sldId="876"/>
            <ac:spMk id="3" creationId="{B7C08165-D0C6-0041-B957-554A4687E728}"/>
          </ac:spMkLst>
        </pc:spChg>
        <pc:picChg chg="add mod modCrop">
          <ac:chgData name="Sinan Kalkan" userId="6c97b2d2-1092-497b-8c76-002b8d208c49" providerId="ADAL" clId="{BB5BFEDD-61C6-944B-99FC-CB4F2CE5BE8F}" dt="2021-06-01T11:15:25.841" v="623" actId="1076"/>
          <ac:picMkLst>
            <pc:docMk/>
            <pc:sldMk cId="2775026118" sldId="876"/>
            <ac:picMk id="7" creationId="{51A879ED-45B8-A445-9D4E-AC35D2679FC3}"/>
          </ac:picMkLst>
        </pc:picChg>
        <pc:picChg chg="add mod modCrop">
          <ac:chgData name="Sinan Kalkan" userId="6c97b2d2-1092-497b-8c76-002b8d208c49" providerId="ADAL" clId="{BB5BFEDD-61C6-944B-99FC-CB4F2CE5BE8F}" dt="2021-06-01T11:15:35.140" v="626" actId="2085"/>
          <ac:picMkLst>
            <pc:docMk/>
            <pc:sldMk cId="2775026118" sldId="876"/>
            <ac:picMk id="8" creationId="{725E7562-3782-5B4E-9FE0-01CC9745FBA3}"/>
          </ac:picMkLst>
        </pc:picChg>
        <pc:picChg chg="del">
          <ac:chgData name="Sinan Kalkan" userId="6c97b2d2-1092-497b-8c76-002b8d208c49" providerId="ADAL" clId="{BB5BFEDD-61C6-944B-99FC-CB4F2CE5BE8F}" dt="2021-06-01T11:11:44.260" v="470" actId="478"/>
          <ac:picMkLst>
            <pc:docMk/>
            <pc:sldMk cId="2775026118" sldId="876"/>
            <ac:picMk id="9" creationId="{B17CECA4-5030-6542-8243-0B0F3C7FE2AC}"/>
          </ac:picMkLst>
        </pc:picChg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140775139" sldId="877"/>
        </pc:sldMkLst>
        <pc:spChg chg="mod">
          <ac:chgData name="Sinan Kalkan" userId="6c97b2d2-1092-497b-8c76-002b8d208c49" providerId="ADAL" clId="{BB5BFEDD-61C6-944B-99FC-CB4F2CE5BE8F}" dt="2021-06-01T11:15:58.069" v="639" actId="20577"/>
          <ac:spMkLst>
            <pc:docMk/>
            <pc:sldMk cId="2140775139" sldId="877"/>
            <ac:spMk id="2" creationId="{145096CA-7B8D-D440-AB2D-BA12B18B3A94}"/>
          </ac:spMkLst>
        </pc:spChg>
        <pc:spChg chg="mod">
          <ac:chgData name="Sinan Kalkan" userId="6c97b2d2-1092-497b-8c76-002b8d208c49" providerId="ADAL" clId="{BB5BFEDD-61C6-944B-99FC-CB4F2CE5BE8F}" dt="2021-06-01T11:16:41.994" v="643" actId="20577"/>
          <ac:spMkLst>
            <pc:docMk/>
            <pc:sldMk cId="2140775139" sldId="877"/>
            <ac:spMk id="3" creationId="{B7C08165-D0C6-0041-B957-554A4687E728}"/>
          </ac:spMkLst>
        </pc:spChg>
        <pc:picChg chg="del mod">
          <ac:chgData name="Sinan Kalkan" userId="6c97b2d2-1092-497b-8c76-002b8d208c49" providerId="ADAL" clId="{BB5BFEDD-61C6-944B-99FC-CB4F2CE5BE8F}" dt="2021-06-01T11:16:38.184" v="641" actId="478"/>
          <ac:picMkLst>
            <pc:docMk/>
            <pc:sldMk cId="2140775139" sldId="877"/>
            <ac:picMk id="7" creationId="{51A879ED-45B8-A445-9D4E-AC35D2679FC3}"/>
          </ac:picMkLst>
        </pc:picChg>
        <pc:picChg chg="del">
          <ac:chgData name="Sinan Kalkan" userId="6c97b2d2-1092-497b-8c76-002b8d208c49" providerId="ADAL" clId="{BB5BFEDD-61C6-944B-99FC-CB4F2CE5BE8F}" dt="2021-06-01T11:16:38.913" v="642" actId="478"/>
          <ac:picMkLst>
            <pc:docMk/>
            <pc:sldMk cId="2140775139" sldId="877"/>
            <ac:picMk id="8" creationId="{725E7562-3782-5B4E-9FE0-01CC9745FBA3}"/>
          </ac:picMkLst>
        </pc:picChg>
        <pc:picChg chg="add mod">
          <ac:chgData name="Sinan Kalkan" userId="6c97b2d2-1092-497b-8c76-002b8d208c49" providerId="ADAL" clId="{BB5BFEDD-61C6-944B-99FC-CB4F2CE5BE8F}" dt="2021-06-01T11:16:45.552" v="645" actId="1076"/>
          <ac:picMkLst>
            <pc:docMk/>
            <pc:sldMk cId="2140775139" sldId="877"/>
            <ac:picMk id="9" creationId="{16516A0E-0434-6C42-9D2F-1D423BC11743}"/>
          </ac:picMkLst>
        </pc:picChg>
      </pc:sldChg>
      <pc:sldChg chg="modSp new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186702165" sldId="878"/>
        </pc:sldMkLst>
        <pc:spChg chg="mod">
          <ac:chgData name="Sinan Kalkan" userId="6c97b2d2-1092-497b-8c76-002b8d208c49" providerId="ADAL" clId="{BB5BFEDD-61C6-944B-99FC-CB4F2CE5BE8F}" dt="2021-06-01T11:21:35.084" v="780" actId="207"/>
          <ac:spMkLst>
            <pc:docMk/>
            <pc:sldMk cId="186702165" sldId="878"/>
            <ac:spMk id="2" creationId="{9D7EBEC3-15D8-314B-B4A6-18A95FB19D5A}"/>
          </ac:spMkLst>
        </pc:spChg>
      </pc:sldChg>
      <pc:sldChg chg="add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3042884282" sldId="879"/>
        </pc:sldMkLst>
        <pc:spChg chg="mod">
          <ac:chgData name="Sinan Kalkan" userId="6c97b2d2-1092-497b-8c76-002b8d208c49" providerId="ADAL" clId="{BB5BFEDD-61C6-944B-99FC-CB4F2CE5BE8F}" dt="2021-06-01T11:21:53.756" v="825" actId="404"/>
          <ac:spMkLst>
            <pc:docMk/>
            <pc:sldMk cId="3042884282" sldId="879"/>
            <ac:spMk id="2" creationId="{9D7EBEC3-15D8-314B-B4A6-18A95FB19D5A}"/>
          </ac:spMkLst>
        </pc:spChg>
        <pc:picChg chg="add mod">
          <ac:chgData name="Sinan Kalkan" userId="6c97b2d2-1092-497b-8c76-002b8d208c49" providerId="ADAL" clId="{BB5BFEDD-61C6-944B-99FC-CB4F2CE5BE8F}" dt="2021-06-01T11:22:12.937" v="838" actId="1076"/>
          <ac:picMkLst>
            <pc:docMk/>
            <pc:sldMk cId="3042884282" sldId="879"/>
            <ac:picMk id="7" creationId="{4E8EFCB7-3C5C-D24E-A765-C24E60FAB973}"/>
          </ac:picMkLst>
        </pc:picChg>
      </pc:sldChg>
      <pc:sldChg chg="add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2128689531" sldId="880"/>
        </pc:sldMkLst>
        <pc:spChg chg="mod">
          <ac:chgData name="Sinan Kalkan" userId="6c97b2d2-1092-497b-8c76-002b8d208c49" providerId="ADAL" clId="{BB5BFEDD-61C6-944B-99FC-CB4F2CE5BE8F}" dt="2021-06-01T11:22:02.352" v="834" actId="20577"/>
          <ac:spMkLst>
            <pc:docMk/>
            <pc:sldMk cId="2128689531" sldId="880"/>
            <ac:spMk id="2" creationId="{9D7EBEC3-15D8-314B-B4A6-18A95FB19D5A}"/>
          </ac:spMkLst>
        </pc:spChg>
        <pc:picChg chg="add mod">
          <ac:chgData name="Sinan Kalkan" userId="6c97b2d2-1092-497b-8c76-002b8d208c49" providerId="ADAL" clId="{BB5BFEDD-61C6-944B-99FC-CB4F2CE5BE8F}" dt="2021-06-01T11:23:05.696" v="844" actId="1076"/>
          <ac:picMkLst>
            <pc:docMk/>
            <pc:sldMk cId="2128689531" sldId="880"/>
            <ac:picMk id="7" creationId="{8D48F344-0D93-4846-BF01-6CA439AACEA7}"/>
          </ac:picMkLst>
        </pc:picChg>
        <pc:picChg chg="add mod">
          <ac:chgData name="Sinan Kalkan" userId="6c97b2d2-1092-497b-8c76-002b8d208c49" providerId="ADAL" clId="{BB5BFEDD-61C6-944B-99FC-CB4F2CE5BE8F}" dt="2021-06-01T11:23:19.705" v="846" actId="1076"/>
          <ac:picMkLst>
            <pc:docMk/>
            <pc:sldMk cId="2128689531" sldId="880"/>
            <ac:picMk id="8" creationId="{8CF7C30F-4808-244A-BD9A-A4D6EFAFD581}"/>
          </ac:picMkLst>
        </pc:picChg>
        <pc:picChg chg="add mod">
          <ac:chgData name="Sinan Kalkan" userId="6c97b2d2-1092-497b-8c76-002b8d208c49" providerId="ADAL" clId="{BB5BFEDD-61C6-944B-99FC-CB4F2CE5BE8F}" dt="2021-06-01T11:23:40.841" v="848" actId="1076"/>
          <ac:picMkLst>
            <pc:docMk/>
            <pc:sldMk cId="2128689531" sldId="880"/>
            <ac:picMk id="9" creationId="{3966231B-D905-514F-8145-2DC5AAFF1048}"/>
          </ac:picMkLst>
        </pc:picChg>
      </pc:sldChg>
      <pc:sldChg chg="addSp delSp modSp add mod ord">
        <pc:chgData name="Sinan Kalkan" userId="6c97b2d2-1092-497b-8c76-002b8d208c49" providerId="ADAL" clId="{BB5BFEDD-61C6-944B-99FC-CB4F2CE5BE8F}" dt="2021-06-01T11:24:10.165" v="849" actId="20578"/>
        <pc:sldMkLst>
          <pc:docMk/>
          <pc:sldMk cId="463284612" sldId="881"/>
        </pc:sldMkLst>
        <pc:picChg chg="del">
          <ac:chgData name="Sinan Kalkan" userId="6c97b2d2-1092-497b-8c76-002b8d208c49" providerId="ADAL" clId="{BB5BFEDD-61C6-944B-99FC-CB4F2CE5BE8F}" dt="2021-06-01T11:22:31.076" v="840" actId="478"/>
          <ac:picMkLst>
            <pc:docMk/>
            <pc:sldMk cId="463284612" sldId="881"/>
            <ac:picMk id="7" creationId="{4E8EFCB7-3C5C-D24E-A765-C24E60FAB973}"/>
          </ac:picMkLst>
        </pc:picChg>
        <pc:picChg chg="add mod">
          <ac:chgData name="Sinan Kalkan" userId="6c97b2d2-1092-497b-8c76-002b8d208c49" providerId="ADAL" clId="{BB5BFEDD-61C6-944B-99FC-CB4F2CE5BE8F}" dt="2021-06-01T11:22:36.473" v="842" actId="1076"/>
          <ac:picMkLst>
            <pc:docMk/>
            <pc:sldMk cId="463284612" sldId="881"/>
            <ac:picMk id="8" creationId="{8C17C333-870A-4D43-B799-954BBBEE82B9}"/>
          </ac:picMkLst>
        </pc:picChg>
      </pc:sldChg>
      <pc:sldChg chg="add del">
        <pc:chgData name="Sinan Kalkan" userId="6c97b2d2-1092-497b-8c76-002b8d208c49" providerId="ADAL" clId="{BB5BFEDD-61C6-944B-99FC-CB4F2CE5BE8F}" dt="2021-06-01T11:25:24.839" v="856" actId="2696"/>
        <pc:sldMkLst>
          <pc:docMk/>
          <pc:sldMk cId="2259531666" sldId="882"/>
        </pc:sldMkLst>
      </pc:sldChg>
      <pc:sldChg chg="addSp modSp add">
        <pc:chgData name="Sinan Kalkan" userId="6c97b2d2-1092-497b-8c76-002b8d208c49" providerId="ADAL" clId="{BB5BFEDD-61C6-944B-99FC-CB4F2CE5BE8F}" dt="2021-06-01T11:25:48.509" v="863"/>
        <pc:sldMkLst>
          <pc:docMk/>
          <pc:sldMk cId="768471233" sldId="883"/>
        </pc:sldMkLst>
        <pc:spChg chg="add mod">
          <ac:chgData name="Sinan Kalkan" userId="6c97b2d2-1092-497b-8c76-002b8d208c49" providerId="ADAL" clId="{BB5BFEDD-61C6-944B-99FC-CB4F2CE5BE8F}" dt="2021-06-01T11:25:48.509" v="863"/>
          <ac:spMkLst>
            <pc:docMk/>
            <pc:sldMk cId="768471233" sldId="883"/>
            <ac:spMk id="9" creationId="{253FD551-244C-B546-9056-F57F6B6730FC}"/>
          </ac:spMkLst>
        </pc:spChg>
      </pc:sldChg>
      <pc:sldChg chg="add del">
        <pc:chgData name="Sinan Kalkan" userId="6c97b2d2-1092-497b-8c76-002b8d208c49" providerId="ADAL" clId="{BB5BFEDD-61C6-944B-99FC-CB4F2CE5BE8F}" dt="2021-06-01T11:25:29.231" v="857" actId="2696"/>
        <pc:sldMkLst>
          <pc:docMk/>
          <pc:sldMk cId="2118439595" sldId="884"/>
        </pc:sldMkLst>
      </pc:sldChg>
      <pc:sldChg chg="addSp modSp add ord">
        <pc:chgData name="Sinan Kalkan" userId="6c97b2d2-1092-497b-8c76-002b8d208c49" providerId="ADAL" clId="{BB5BFEDD-61C6-944B-99FC-CB4F2CE5BE8F}" dt="2021-06-01T11:25:45.841" v="862"/>
        <pc:sldMkLst>
          <pc:docMk/>
          <pc:sldMk cId="1162766306" sldId="885"/>
        </pc:sldMkLst>
        <pc:spChg chg="add mod">
          <ac:chgData name="Sinan Kalkan" userId="6c97b2d2-1092-497b-8c76-002b8d208c49" providerId="ADAL" clId="{BB5BFEDD-61C6-944B-99FC-CB4F2CE5BE8F}" dt="2021-06-01T11:25:45.841" v="862"/>
          <ac:spMkLst>
            <pc:docMk/>
            <pc:sldMk cId="1162766306" sldId="885"/>
            <ac:spMk id="7" creationId="{0A739E0E-B8AC-4545-ABB9-FB0FE30A53B5}"/>
          </ac:spMkLst>
        </pc:spChg>
      </pc:sldChg>
      <pc:sldChg chg="addSp modSp add">
        <pc:chgData name="Sinan Kalkan" userId="6c97b2d2-1092-497b-8c76-002b8d208c49" providerId="ADAL" clId="{BB5BFEDD-61C6-944B-99FC-CB4F2CE5BE8F}" dt="2021-06-01T11:25:50.359" v="864"/>
        <pc:sldMkLst>
          <pc:docMk/>
          <pc:sldMk cId="2043596654" sldId="886"/>
        </pc:sldMkLst>
        <pc:spChg chg="add mod">
          <ac:chgData name="Sinan Kalkan" userId="6c97b2d2-1092-497b-8c76-002b8d208c49" providerId="ADAL" clId="{BB5BFEDD-61C6-944B-99FC-CB4F2CE5BE8F}" dt="2021-06-01T11:25:50.359" v="864"/>
          <ac:spMkLst>
            <pc:docMk/>
            <pc:sldMk cId="2043596654" sldId="886"/>
            <ac:spMk id="10" creationId="{F1A9A522-B94B-9C4A-9D47-BE263D2D8F5B}"/>
          </ac:spMkLst>
        </pc:spChg>
      </pc:sldChg>
      <pc:sldChg chg="addSp modSp add">
        <pc:chgData name="Sinan Kalkan" userId="6c97b2d2-1092-497b-8c76-002b8d208c49" providerId="ADAL" clId="{BB5BFEDD-61C6-944B-99FC-CB4F2CE5BE8F}" dt="2021-06-01T11:25:51.035" v="865"/>
        <pc:sldMkLst>
          <pc:docMk/>
          <pc:sldMk cId="1215069343" sldId="887"/>
        </pc:sldMkLst>
        <pc:spChg chg="add mod">
          <ac:chgData name="Sinan Kalkan" userId="6c97b2d2-1092-497b-8c76-002b8d208c49" providerId="ADAL" clId="{BB5BFEDD-61C6-944B-99FC-CB4F2CE5BE8F}" dt="2021-06-01T11:25:51.035" v="865"/>
          <ac:spMkLst>
            <pc:docMk/>
            <pc:sldMk cId="1215069343" sldId="887"/>
            <ac:spMk id="10" creationId="{43C10283-0DC9-AB4B-A220-C1E49573178F}"/>
          </ac:spMkLst>
        </pc:spChg>
      </pc:sldChg>
      <pc:sldChg chg="addSp modSp add">
        <pc:chgData name="Sinan Kalkan" userId="6c97b2d2-1092-497b-8c76-002b8d208c49" providerId="ADAL" clId="{BB5BFEDD-61C6-944B-99FC-CB4F2CE5BE8F}" dt="2021-06-01T11:25:52.166" v="866"/>
        <pc:sldMkLst>
          <pc:docMk/>
          <pc:sldMk cId="1813935775" sldId="888"/>
        </pc:sldMkLst>
        <pc:spChg chg="add mod">
          <ac:chgData name="Sinan Kalkan" userId="6c97b2d2-1092-497b-8c76-002b8d208c49" providerId="ADAL" clId="{BB5BFEDD-61C6-944B-99FC-CB4F2CE5BE8F}" dt="2021-06-01T11:25:52.166" v="866"/>
          <ac:spMkLst>
            <pc:docMk/>
            <pc:sldMk cId="1813935775" sldId="888"/>
            <ac:spMk id="8" creationId="{0416CCE1-0B23-8441-A9D0-6DCC317CCF76}"/>
          </ac:spMkLst>
        </pc:spChg>
      </pc:sldChg>
      <pc:sldChg chg="add del">
        <pc:chgData name="Sinan Kalkan" userId="6c97b2d2-1092-497b-8c76-002b8d208c49" providerId="ADAL" clId="{BB5BFEDD-61C6-944B-99FC-CB4F2CE5BE8F}" dt="2021-06-01T11:25:36.910" v="858" actId="2696"/>
        <pc:sldMkLst>
          <pc:docMk/>
          <pc:sldMk cId="3604775170" sldId="889"/>
        </pc:sldMkLst>
      </pc:sldChg>
      <pc:sldChg chg="add del">
        <pc:chgData name="Sinan Kalkan" userId="6c97b2d2-1092-497b-8c76-002b8d208c49" providerId="ADAL" clId="{BB5BFEDD-61C6-944B-99FC-CB4F2CE5BE8F}" dt="2021-06-01T11:25:39.327" v="859" actId="2696"/>
        <pc:sldMkLst>
          <pc:docMk/>
          <pc:sldMk cId="2837188001" sldId="890"/>
        </pc:sldMkLst>
      </pc:sldChg>
      <pc:sldChg chg="add del">
        <pc:chgData name="Sinan Kalkan" userId="6c97b2d2-1092-497b-8c76-002b8d208c49" providerId="ADAL" clId="{BB5BFEDD-61C6-944B-99FC-CB4F2CE5BE8F}" dt="2021-06-01T11:25:40.175" v="860" actId="2696"/>
        <pc:sldMkLst>
          <pc:docMk/>
          <pc:sldMk cId="3112396978" sldId="891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04T05:45:21.2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24575,'23'5'0,"22"-4"0,40 18 0,13-15-4916,-32 3 1,1 0 4170,-3-7 0,0 0-333,0 0 1,0 0 1077,8 0 0,-2 0 817,-15 0 1,0 0-818,11 0 0,1 0 0,-13 0 0,-1 0 0,5 0 0,-2 0 0,40 0-130,-11 0 130,-11 0 0,-10 0 4215,0 0-4215,0 0 6302,1 0-6302,8 0 0,12 0 0,2 0 0,-3 0 0,8 0 0,-32 0 0,-7 0 0,1 0 1145,8 0-1145,30 0 0,-46 0 309,5 0-309,-33 0 0,7 0 0,-18 0 0,2 0 0,-3 0 0,3 0 0,-2 0 0,2 0 0,-6 0 0,0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04T05:48:02.1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4.06.2021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p4e-workbook.github.io/chapters/error_handling_and_debugging/memento.html" TargetMode="External"/><Relationship Id="rId2" Type="http://schemas.openxmlformats.org/officeDocument/2006/relationships/hyperlink" Target="https://pp4e-workbook.github.io/chapters/error_handling_and_debugging/calculate_discount_averages.htm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12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Error Handling &amp; Debugging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Syntax errors</a:t>
            </a:r>
          </a:p>
          <a:p>
            <a:r>
              <a:rPr lang="en-TR" dirty="0">
                <a:solidFill>
                  <a:srgbClr val="FF0000"/>
                </a:solidFill>
              </a:rPr>
              <a:t>Type errors</a:t>
            </a:r>
          </a:p>
          <a:p>
            <a:r>
              <a:rPr lang="en-TR" dirty="0"/>
              <a:t>Run-time errors</a:t>
            </a:r>
          </a:p>
          <a:p>
            <a:r>
              <a:rPr lang="en-TR" dirty="0"/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737E7E-785D-074F-A5C6-E4BC3C4B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676" y="1600200"/>
            <a:ext cx="5591324" cy="267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53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2895600" cy="4525963"/>
          </a:xfrm>
        </p:spPr>
        <p:txBody>
          <a:bodyPr/>
          <a:lstStyle/>
          <a:p>
            <a:r>
              <a:rPr lang="en-TR" sz="2400" dirty="0"/>
              <a:t>Syntax errors</a:t>
            </a:r>
          </a:p>
          <a:p>
            <a:r>
              <a:rPr lang="en-TR" sz="2400" dirty="0"/>
              <a:t>Type errors</a:t>
            </a:r>
          </a:p>
          <a:p>
            <a:r>
              <a:rPr lang="en-TR" sz="2400" dirty="0">
                <a:solidFill>
                  <a:srgbClr val="FF0000"/>
                </a:solidFill>
              </a:rPr>
              <a:t>Run-time errors</a:t>
            </a:r>
          </a:p>
          <a:p>
            <a:r>
              <a:rPr lang="en-TR" sz="2400" dirty="0"/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308B2C-FED3-9048-9AEA-DC8E1C055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466" y="86055"/>
            <a:ext cx="5347189" cy="214771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C53B141-4DD8-0340-BCC3-BF7F60B2A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13" y="2749839"/>
            <a:ext cx="6337373" cy="339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528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846C4-6A82-544D-9127-001884A32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7C793-B649-F44A-A9F8-AF4297BD8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8ACC4-71D0-264C-B7DE-6D3E03E84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3EA1-139F-2A4C-A32C-160E8C89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B5D5A-59A3-0C4D-B879-5A3E1BC9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33AD35-7AFE-E94A-B082-507301346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433127"/>
            <a:ext cx="8388424" cy="454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77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846C4-6A82-544D-9127-001884A32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Exception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7C793-B649-F44A-A9F8-AF4297BD8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8ACC4-71D0-264C-B7DE-6D3E03E84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3EA1-139F-2A4C-A32C-160E8C89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B5D5A-59A3-0C4D-B879-5A3E1BC9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B089B0-D5FA-CA42-B778-2D75DB7D0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82972"/>
            <a:ext cx="8222689" cy="414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3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2895600" cy="4525963"/>
          </a:xfrm>
        </p:spPr>
        <p:txBody>
          <a:bodyPr/>
          <a:lstStyle/>
          <a:p>
            <a:r>
              <a:rPr lang="en-TR" sz="2400" dirty="0"/>
              <a:t>Syntax errors</a:t>
            </a:r>
          </a:p>
          <a:p>
            <a:r>
              <a:rPr lang="en-TR" sz="2400" dirty="0"/>
              <a:t>Type errors</a:t>
            </a:r>
          </a:p>
          <a:p>
            <a:r>
              <a:rPr lang="en-TR" sz="2400" dirty="0"/>
              <a:t>Run-time errors</a:t>
            </a:r>
          </a:p>
          <a:p>
            <a:r>
              <a:rPr lang="en-TR" sz="2400" dirty="0">
                <a:solidFill>
                  <a:srgbClr val="FF0000"/>
                </a:solidFill>
              </a:rPr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86C5B6-E390-014F-81CE-53567DCBE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759" y="1663314"/>
            <a:ext cx="6028082" cy="283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03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TR" dirty="0"/>
              <a:t>Program with care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Place controls in your code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Handle exceptions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Write verification code &amp; raise exceptions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Debug your code</a:t>
            </a:r>
          </a:p>
          <a:p>
            <a:pPr marL="514350" indent="-514350">
              <a:buFont typeface="+mj-lt"/>
              <a:buAutoNum type="arabicPeriod"/>
            </a:pPr>
            <a:r>
              <a:rPr lang="en-TR" dirty="0"/>
              <a:t>Write test cases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2901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(2) Place controls in your code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ACB29F-1568-B84C-8B3F-DFBEC56F0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256" y="1567432"/>
            <a:ext cx="5843488" cy="473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29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(3) Handle Exceptions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655658-F1F8-964F-9EB2-0BB48125F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708920"/>
            <a:ext cx="7416800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14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(3) Handle Exceptions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7CECA4-5030-6542-8243-0B0F3C7FE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12" y="1495859"/>
            <a:ext cx="7321376" cy="473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2660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(4) Write verification code and raise exception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r>
              <a:rPr lang="en-TR" dirty="0"/>
              <a:t>You can raise exceptions </a:t>
            </a:r>
          </a:p>
          <a:p>
            <a:r>
              <a:rPr lang="en-TR" dirty="0"/>
              <a:t>“raise Exception” =&gt; raise a generic exception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A879ED-45B8-A445-9D4E-AC35D2679F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609"/>
          <a:stretch/>
        </p:blipFill>
        <p:spPr>
          <a:xfrm>
            <a:off x="535283" y="2956388"/>
            <a:ext cx="3106688" cy="3200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5E7562-3782-5B4E-9FE0-01CC9745FB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363"/>
          <a:stretch/>
        </p:blipFill>
        <p:spPr>
          <a:xfrm>
            <a:off x="3779912" y="3572058"/>
            <a:ext cx="5087359" cy="151216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5026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C7368-1F06-4E42-9F0F-0037BFD5E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Opening/closing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E0DB3-B5DD-A141-AE4A-E23F14ABA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Opening files:</a:t>
            </a:r>
          </a:p>
          <a:p>
            <a:pPr lvl="1"/>
            <a:r>
              <a:rPr lang="en-US" dirty="0"/>
              <a:t>o</a:t>
            </a:r>
            <a:r>
              <a:rPr lang="en-TR" dirty="0"/>
              <a:t>pen(filename, “r”) =&gt; open file for reading</a:t>
            </a:r>
          </a:p>
          <a:p>
            <a:pPr lvl="1"/>
            <a:r>
              <a:rPr lang="en-US" dirty="0"/>
              <a:t>o</a:t>
            </a:r>
            <a:r>
              <a:rPr lang="en-TR" dirty="0"/>
              <a:t>pen(filename, “w”) =&gt; open file for writing</a:t>
            </a:r>
          </a:p>
          <a:p>
            <a:pPr lvl="1"/>
            <a:r>
              <a:rPr lang="en-US" dirty="0"/>
              <a:t>o</a:t>
            </a:r>
            <a:r>
              <a:rPr lang="en-TR" dirty="0"/>
              <a:t>pen(filename, “a”) =&gt; open file for appending</a:t>
            </a:r>
          </a:p>
          <a:p>
            <a:endParaRPr lang="en-US" dirty="0"/>
          </a:p>
          <a:p>
            <a:r>
              <a:rPr lang="en-US" dirty="0"/>
              <a:t>Closing file:</a:t>
            </a:r>
          </a:p>
          <a:p>
            <a:pPr lvl="1"/>
            <a:r>
              <a:rPr lang="en-US" dirty="0" err="1"/>
              <a:t>fileobject.c</a:t>
            </a:r>
            <a:r>
              <a:rPr lang="en-TR" dirty="0"/>
              <a:t>lose()</a:t>
            </a:r>
          </a:p>
          <a:p>
            <a:endParaRPr lang="en-TR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C9F3C-2407-A84C-9032-413E9A0AC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EDFED-12E5-5447-B3ED-981222E65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D513B-B670-D04E-864F-93F782778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739E0E-B8AC-4545-ABB9-FB0FE30A53B5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162766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96CA-7B8D-D440-AB2D-BA12B18B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How to work with errors: </a:t>
            </a:r>
            <a:br>
              <a:rPr lang="en-TR" dirty="0"/>
            </a:br>
            <a:r>
              <a:rPr lang="en-TR" sz="3200" dirty="0">
                <a:solidFill>
                  <a:srgbClr val="FF0000"/>
                </a:solidFill>
              </a:rPr>
              <a:t>(6) Write test cases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08165-D0C6-0041-B957-554A4687E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80F8-263B-DD47-AE4D-DF1BC68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50E4-53ED-9147-8239-BBDD0229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84BC4-F1CE-C749-8F98-9F36459A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516A0E-0434-6C42-9D2F-1D423BC11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3140075"/>
            <a:ext cx="80518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751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Using debugging outputs</a:t>
            </a:r>
          </a:p>
          <a:p>
            <a:r>
              <a:rPr lang="en-TR" dirty="0"/>
              <a:t>Handling exception and getting more info</a:t>
            </a:r>
          </a:p>
          <a:p>
            <a:r>
              <a:rPr lang="en-TR" dirty="0"/>
              <a:t>Using debugger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2316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Using debugging outputs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 dirty="0"/>
          </a:p>
          <a:p>
            <a:r>
              <a:rPr lang="en-TR" dirty="0"/>
              <a:t>The following code has a bug, how can we find it?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C0503A-C2E0-EA4B-9A34-7763406D9B61}"/>
              </a:ext>
            </a:extLst>
          </p:cNvPr>
          <p:cNvSpPr/>
          <p:nvPr/>
        </p:nvSpPr>
        <p:spPr>
          <a:xfrm>
            <a:off x="1447800" y="342900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TR" dirty="0"/>
              <a:t>def sum_and_delete(L):</a:t>
            </a:r>
          </a:p>
          <a:p>
            <a:r>
              <a:rPr lang="en-TR" dirty="0"/>
              <a:t>	sum = 0</a:t>
            </a:r>
          </a:p>
          <a:p>
            <a:r>
              <a:rPr lang="en-TR" dirty="0"/>
              <a:t>	for i in range(len(L)):</a:t>
            </a:r>
          </a:p>
          <a:p>
            <a:r>
              <a:rPr lang="en-TR" dirty="0"/>
              <a:t>		sum += L[i]</a:t>
            </a:r>
          </a:p>
          <a:p>
            <a:r>
              <a:rPr lang="en-TR" dirty="0"/>
              <a:t>		del L[i]</a:t>
            </a:r>
          </a:p>
          <a:p>
            <a:endParaRPr lang="en-TR" dirty="0"/>
          </a:p>
          <a:p>
            <a:r>
              <a:rPr lang="en-TR" dirty="0"/>
              <a:t>	return sum</a:t>
            </a:r>
          </a:p>
          <a:p>
            <a:endParaRPr lang="en-TR" dirty="0"/>
          </a:p>
          <a:p>
            <a:r>
              <a:rPr lang="en-TR" dirty="0"/>
              <a:t>sum_and_delete([1, 2, 3, 4, 5])</a:t>
            </a:r>
          </a:p>
        </p:txBody>
      </p:sp>
    </p:spTree>
    <p:extLst>
      <p:ext uri="{BB962C8B-B14F-4D97-AF65-F5344CB8AC3E}">
        <p14:creationId xmlns:p14="http://schemas.microsoft.com/office/powerpoint/2010/main" val="1867021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sz="4000" dirty="0">
                <a:solidFill>
                  <a:srgbClr val="FF0000"/>
                </a:solidFill>
              </a:rPr>
              <a:t>Handling Exception to Get More Info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0D38A4-BE26-564F-BD42-DAF41DAAE668}"/>
              </a:ext>
            </a:extLst>
          </p:cNvPr>
          <p:cNvSpPr/>
          <p:nvPr/>
        </p:nvSpPr>
        <p:spPr>
          <a:xfrm>
            <a:off x="1403648" y="2492896"/>
            <a:ext cx="6936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TR" dirty="0"/>
              <a:t>def sum_and_delete(L):</a:t>
            </a:r>
          </a:p>
          <a:p>
            <a:r>
              <a:rPr lang="en-TR" dirty="0"/>
              <a:t>	sum = 0</a:t>
            </a:r>
          </a:p>
          <a:p>
            <a:r>
              <a:rPr lang="en-TR" dirty="0"/>
              <a:t>	try: </a:t>
            </a:r>
          </a:p>
          <a:p>
            <a:r>
              <a:rPr lang="en-TR" dirty="0"/>
              <a:t>		for i in range(len(L)):</a:t>
            </a:r>
          </a:p>
          <a:p>
            <a:r>
              <a:rPr lang="en-TR" dirty="0"/>
              <a:t>			sum += L[i]</a:t>
            </a:r>
          </a:p>
          <a:p>
            <a:r>
              <a:rPr lang="en-TR" dirty="0"/>
              <a:t>			del L[i]</a:t>
            </a:r>
          </a:p>
          <a:p>
            <a:r>
              <a:rPr lang="en-TR" dirty="0"/>
              <a:t>	except:</a:t>
            </a:r>
          </a:p>
          <a:p>
            <a:r>
              <a:rPr lang="en-TR" dirty="0"/>
              <a:t>		print(f"i: {i} len(L): {len(L)}")</a:t>
            </a:r>
          </a:p>
          <a:p>
            <a:endParaRPr lang="en-TR" dirty="0"/>
          </a:p>
          <a:p>
            <a:r>
              <a:rPr lang="en-TR" dirty="0"/>
              <a:t>	return sum</a:t>
            </a:r>
          </a:p>
          <a:p>
            <a:endParaRPr lang="en-TR" dirty="0"/>
          </a:p>
          <a:p>
            <a:r>
              <a:rPr lang="en-TR" dirty="0"/>
              <a:t>sum_and_delete([1, 2, 3, 4, 5])</a:t>
            </a:r>
          </a:p>
        </p:txBody>
      </p:sp>
    </p:spTree>
    <p:extLst>
      <p:ext uri="{BB962C8B-B14F-4D97-AF65-F5344CB8AC3E}">
        <p14:creationId xmlns:p14="http://schemas.microsoft.com/office/powerpoint/2010/main" val="3042884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Using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8F344-0D93-4846-BF01-6CA439AAC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47825"/>
            <a:ext cx="8356600" cy="40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7C30F-4808-244A-BD9A-A4D6EFAFD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48" y="2221943"/>
            <a:ext cx="8356600" cy="406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66231B-D905-514F-8145-2DC5AAFF1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96061"/>
            <a:ext cx="8356600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689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EBEC3-15D8-314B-B4A6-18A95FB19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Debugging: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Using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92859-FF64-F449-99AC-C4851871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2A446-9747-C940-902C-781D4891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8CBE-F7E4-FF46-B929-E885231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4DD6C-0AE0-1E44-86A8-917D43E8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8F344-0D93-4846-BF01-6CA439AAC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47825"/>
            <a:ext cx="8356600" cy="40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7C30F-4808-244A-BD9A-A4D6EFAFD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48" y="2221943"/>
            <a:ext cx="8356600" cy="406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0890569-AFF0-BD42-B529-440A6021B013}"/>
              </a:ext>
            </a:extLst>
          </p:cNvPr>
          <p:cNvSpPr/>
          <p:nvPr/>
        </p:nvSpPr>
        <p:spPr>
          <a:xfrm>
            <a:off x="1763688" y="278909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TR" dirty="0"/>
              <a:t>import pdb </a:t>
            </a:r>
          </a:p>
          <a:p>
            <a:endParaRPr lang="en-TR" dirty="0"/>
          </a:p>
          <a:p>
            <a:r>
              <a:rPr lang="en-TR" dirty="0"/>
              <a:t>def sum_and_delete(L):</a:t>
            </a:r>
          </a:p>
          <a:p>
            <a:r>
              <a:rPr lang="en-TR" dirty="0"/>
              <a:t>	sum = 0</a:t>
            </a:r>
          </a:p>
          <a:p>
            <a:r>
              <a:rPr lang="en-TR" dirty="0"/>
              <a:t>	pdb.set_trace()</a:t>
            </a:r>
          </a:p>
          <a:p>
            <a:r>
              <a:rPr lang="en-TR" dirty="0"/>
              <a:t>	for i in range(len(L)):</a:t>
            </a:r>
          </a:p>
          <a:p>
            <a:r>
              <a:rPr lang="en-TR" dirty="0"/>
              <a:t>		sum += L[i]</a:t>
            </a:r>
          </a:p>
          <a:p>
            <a:r>
              <a:rPr lang="en-TR" dirty="0"/>
              <a:t>		del L[i]</a:t>
            </a:r>
          </a:p>
          <a:p>
            <a:endParaRPr lang="en-TR" dirty="0"/>
          </a:p>
          <a:p>
            <a:r>
              <a:rPr lang="en-TR" dirty="0"/>
              <a:t>	return sum</a:t>
            </a:r>
          </a:p>
          <a:p>
            <a:endParaRPr lang="en-TR" dirty="0"/>
          </a:p>
          <a:p>
            <a:r>
              <a:rPr lang="en-TR" dirty="0"/>
              <a:t>sum_and_delete([1, 2, 3, 4, 5])</a:t>
            </a:r>
          </a:p>
        </p:txBody>
      </p:sp>
    </p:spTree>
    <p:extLst>
      <p:ext uri="{BB962C8B-B14F-4D97-AF65-F5344CB8AC3E}">
        <p14:creationId xmlns:p14="http://schemas.microsoft.com/office/powerpoint/2010/main" val="3294397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8DD0F-D538-3247-8F5E-FC15CCDDB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17C23-53A3-E547-8E5C-0B7ED1F08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Calculate Discount Averages</a:t>
            </a:r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https://pp4e-workbook.github.io/chapters/error_handling_and_debugging/calculate_discount_averages.html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TR" dirty="0"/>
              <a:t>Memento</a:t>
            </a:r>
          </a:p>
          <a:p>
            <a:pPr marL="0" indent="0">
              <a:buNone/>
            </a:pPr>
            <a:r>
              <a:rPr lang="en-US" sz="1800" dirty="0">
                <a:hlinkClick r:id="rId3"/>
              </a:rPr>
              <a:t>https://pp4e-workbook.github.io/chapters/error_handling_and_debugging/memento.html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TR" sz="1800" dirty="0"/>
          </a:p>
          <a:p>
            <a:pPr marL="0" indent="0">
              <a:buNone/>
            </a:pPr>
            <a:endParaRPr lang="en-TR" sz="1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0D40-766C-5C4C-9311-9D4ACEE3A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36870-079F-EB4E-9ED1-7C063823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B5A77-7823-F244-AEDE-280149E5A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1924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Different types of errors: Syntax, type, run-time and logical errors.</a:t>
            </a:r>
          </a:p>
          <a:p>
            <a:r>
              <a:rPr lang="en-US" dirty="0"/>
              <a:t>How to deal with errors.</a:t>
            </a:r>
          </a:p>
          <a:p>
            <a:r>
              <a:rPr lang="en-US" dirty="0"/>
              <a:t>Exceptions and exception handling.</a:t>
            </a:r>
          </a:p>
          <a:p>
            <a:r>
              <a:rPr lang="en-US" dirty="0"/>
              <a:t>Debugging by “printing” values, exception handling and a debugger.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3967B-15BC-194A-A0FB-0051A08A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Files and Sequential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D97BE-2E08-0A42-9569-BF008366A9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208BB-B30B-3A4F-A201-F3D92ACD5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92E92-C78F-B343-9A06-CA4179345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C4C08-9C26-BB42-9498-7ACC4B77B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F4C58D-D884-E54B-B347-870D18E0F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05" y="1417638"/>
            <a:ext cx="5872790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313486-E694-F24D-8ED4-B556A4AD4BD4}"/>
              </a:ext>
            </a:extLst>
          </p:cNvPr>
          <p:cNvSpPr/>
          <p:nvPr/>
        </p:nvSpPr>
        <p:spPr>
          <a:xfrm>
            <a:off x="683568" y="4221088"/>
            <a:ext cx="817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firstexample.txt"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"r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the example file we created above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sz="1600" b="1" dirty="0">
              <a:solidFill>
                <a:srgbClr val="00702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range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):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repeat 3 times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content =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fp.read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4 bytes in each step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print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 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 content)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output 4 bytes preceded by &gt;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fp.close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TR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3FD551-244C-B546-9056-F57F6B6730FC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768471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EFA5-DBD6-E54B-B62F-7084C9775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Accessing Files Line by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A2BB0-6B55-5043-B798-CE796C2C8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C7D1C-DB92-0D42-AA98-3B0F44250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E94DB-62EE-4B4D-928D-E2368BC2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4586F4-54B6-8D4E-9F88-95732E806728}"/>
              </a:ext>
            </a:extLst>
          </p:cNvPr>
          <p:cNvSpPr/>
          <p:nvPr/>
        </p:nvSpPr>
        <p:spPr>
          <a:xfrm>
            <a:off x="827584" y="1659285"/>
            <a:ext cx="69847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pointlist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[(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)] 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pointlist.txt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"w"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open file for writing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pointlist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)))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write list length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’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</a:p>
          <a:p>
            <a:endParaRPr lang="en-US" sz="1600" i="1" dirty="0">
              <a:solidFill>
                <a:srgbClr val="60A0B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Go over each point in the 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(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x,y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pointlist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for each </a:t>
            </a:r>
            <a:r>
              <a:rPr lang="en-US" sz="1600" i="1" dirty="0" err="1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x,y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value in the 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(x))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write x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 '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space as number separator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(y))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write y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\n as line separator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fp.close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TR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429230-8DAE-1842-9B87-E67B5DB41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160" y="5155451"/>
            <a:ext cx="660400" cy="1143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A4E0F7-E863-D94B-BF28-C07A73B5CEA1}"/>
              </a:ext>
            </a:extLst>
          </p:cNvPr>
          <p:cNvSpPr txBox="1"/>
          <p:nvPr/>
        </p:nvSpPr>
        <p:spPr>
          <a:xfrm>
            <a:off x="7092280" y="4509120"/>
            <a:ext cx="1546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Produces file </a:t>
            </a:r>
          </a:p>
          <a:p>
            <a:r>
              <a:rPr lang="en-TR" dirty="0"/>
              <a:t>  with content: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A9A522-B94B-9C4A-9D47-BE263D2D8F5B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043596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EFA5-DBD6-E54B-B62F-7084C9775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Accessing Files Line by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A2BB0-6B55-5043-B798-CE796C2C8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C7D1C-DB92-0D42-AA98-3B0F44250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E94DB-62EE-4B4D-928D-E2368BC2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429230-8DAE-1842-9B87-E67B5DB41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780518"/>
            <a:ext cx="660400" cy="1143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A4E0F7-E863-D94B-BF28-C07A73B5CEA1}"/>
              </a:ext>
            </a:extLst>
          </p:cNvPr>
          <p:cNvSpPr txBox="1"/>
          <p:nvPr/>
        </p:nvSpPr>
        <p:spPr>
          <a:xfrm>
            <a:off x="941760" y="1411186"/>
            <a:ext cx="230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Read file with content: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F69DA9-8A21-3844-AC14-BD0D245DCDF0}"/>
              </a:ext>
            </a:extLst>
          </p:cNvPr>
          <p:cNvSpPr/>
          <p:nvPr/>
        </p:nvSpPr>
        <p:spPr>
          <a:xfrm>
            <a:off x="961404" y="3286398"/>
            <a:ext cx="7086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pointlist.txt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open file for reading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first 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while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!= 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''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while read is successful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print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output the 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</a:t>
            </a:r>
            <a:r>
              <a:rPr lang="en-US" i="1" dirty="0" err="1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fp.close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when </a:t>
            </a:r>
            <a:r>
              <a:rPr lang="en-US" i="1" dirty="0" err="1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== '' loop terminates</a:t>
            </a:r>
            <a:endParaRPr lang="en-TR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10283-0DC9-AB4B-A220-C1E49573178F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3FFBADD-9B68-4E4F-8A42-DDB204D01F76}"/>
                  </a:ext>
                </a:extLst>
              </p14:cNvPr>
              <p14:cNvContentPartPr/>
              <p14:nvPr/>
            </p14:nvContentPartPr>
            <p14:xfrm>
              <a:off x="2838769" y="4165721"/>
              <a:ext cx="969840" cy="158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3FFBADD-9B68-4E4F-8A42-DDB204D01F7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29769" y="4156721"/>
                <a:ext cx="987480" cy="3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5069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A9CC-FC12-6B4D-AF26-BD1B87591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Termination of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180B-58A3-8C4C-9888-85A3C2677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There are two ways to stop reading input: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By reading a definite number of items.</a:t>
            </a:r>
          </a:p>
          <a:p>
            <a:pPr marL="1371600" lvl="2" indent="-514350"/>
            <a:r>
              <a:rPr lang="en-US" sz="2000" dirty="0"/>
              <a:t>Call read() or </a:t>
            </a:r>
            <a:r>
              <a:rPr lang="en-US" sz="2000" dirty="0" err="1"/>
              <a:t>readline</a:t>
            </a:r>
            <a:r>
              <a:rPr lang="en-US" sz="2000" dirty="0"/>
              <a:t>() functions for a fixed number of times.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By the end of the file.</a:t>
            </a:r>
          </a:p>
          <a:p>
            <a:pPr marL="1371600" lvl="2" indent="-514350"/>
            <a:r>
              <a:rPr lang="en-US" sz="2000" dirty="0"/>
              <a:t>Continue to read() or </a:t>
            </a:r>
            <a:r>
              <a:rPr lang="en-US" sz="2000" dirty="0" err="1"/>
              <a:t>readline</a:t>
            </a:r>
            <a:r>
              <a:rPr lang="en-US" sz="2000" dirty="0"/>
              <a:t>() until they return empty string ‘’.</a:t>
            </a:r>
          </a:p>
          <a:p>
            <a:endParaRPr lang="en-TR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122E8-7178-254B-98CB-667DBF5A9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C20A6-11CD-764D-AD7E-683FFC70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76513-6AF5-1940-AA39-A9330F81B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068BED-AA7E-EB4D-BEBB-896A5B3175E6}"/>
              </a:ext>
            </a:extLst>
          </p:cNvPr>
          <p:cNvSpPr/>
          <p:nvPr/>
        </p:nvSpPr>
        <p:spPr>
          <a:xfrm>
            <a:off x="1259632" y="4077072"/>
            <a:ext cx="61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pointlist.txt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open file for reading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first 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while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''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until end of file</a:t>
            </a:r>
          </a:p>
          <a:p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... # Do something  with the read line</a:t>
            </a:r>
          </a:p>
          <a:p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next 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TR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16CCE1-0B23-8441-A9D0-6DCC317CCF76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813935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Error handling and Debugging: </a:t>
            </a:r>
          </a:p>
          <a:p>
            <a:pPr lvl="1"/>
            <a:r>
              <a:rPr lang="en-US" sz="2400" dirty="0"/>
              <a:t>Kinds of errors</a:t>
            </a:r>
          </a:p>
          <a:p>
            <a:pPr lvl="1"/>
            <a:r>
              <a:rPr lang="en-US" sz="2400" dirty="0"/>
              <a:t>Exceptions</a:t>
            </a:r>
          </a:p>
          <a:p>
            <a:pPr lvl="1"/>
            <a:r>
              <a:rPr lang="en-US" sz="2400" dirty="0"/>
              <a:t>Debugging techniques</a:t>
            </a: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8</a:t>
            </a:r>
          </a:p>
          <a:p>
            <a:r>
              <a:rPr lang="en-US" strike="sngStrike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14:cNvPr>
              <p14:cNvContentPartPr/>
              <p14:nvPr/>
            </p14:nvContentPartPr>
            <p14:xfrm>
              <a:off x="3704929" y="-52399"/>
              <a:ext cx="360" cy="36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95929" y="-61039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733F-BE32-5044-81D5-171C5C8B9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TR" dirty="0"/>
              <a:t>Error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F936-676E-9347-9762-D0ECF12FF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>
                <a:solidFill>
                  <a:srgbClr val="FF0000"/>
                </a:solidFill>
              </a:rPr>
              <a:t>Syntax errors</a:t>
            </a:r>
          </a:p>
          <a:p>
            <a:r>
              <a:rPr lang="en-TR" dirty="0"/>
              <a:t>Type errors</a:t>
            </a:r>
          </a:p>
          <a:p>
            <a:r>
              <a:rPr lang="en-TR" dirty="0"/>
              <a:t>Run-time errors</a:t>
            </a:r>
          </a:p>
          <a:p>
            <a:r>
              <a:rPr lang="en-TR" dirty="0"/>
              <a:t>Logical errors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29E7D-9A9C-C743-9F34-CD11E1DAF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CDDA8-4CDA-D145-B09A-61C75203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C44E-E50D-7844-8CDC-E1382E8B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D92F33-B709-6D4C-95DB-10B633A26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330290"/>
            <a:ext cx="3888965" cy="579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86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</TotalTime>
  <Words>1264</Words>
  <Application>Microsoft Macintosh PowerPoint</Application>
  <PresentationFormat>On-screen Show (4:3)</PresentationFormat>
  <Paragraphs>244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Consolas</vt:lpstr>
      <vt:lpstr>Wingdings</vt:lpstr>
      <vt:lpstr>Wingdings 2</vt:lpstr>
      <vt:lpstr>Office Theme</vt:lpstr>
      <vt:lpstr>CEng 240 – Spring 2021 Week 12</vt:lpstr>
      <vt:lpstr>Opening/closing files</vt:lpstr>
      <vt:lpstr>Files and Sequential Access</vt:lpstr>
      <vt:lpstr>Accessing Files Line by Line</vt:lpstr>
      <vt:lpstr>Accessing Files Line by Line</vt:lpstr>
      <vt:lpstr>Termination of input</vt:lpstr>
      <vt:lpstr>This Week</vt:lpstr>
      <vt:lpstr>Administrative Notes</vt:lpstr>
      <vt:lpstr>Error Types</vt:lpstr>
      <vt:lpstr>Error Types</vt:lpstr>
      <vt:lpstr>Error Types</vt:lpstr>
      <vt:lpstr>Exceptions</vt:lpstr>
      <vt:lpstr>Exception Examples</vt:lpstr>
      <vt:lpstr>Error Types</vt:lpstr>
      <vt:lpstr>How to work with errors</vt:lpstr>
      <vt:lpstr>How to work with errors:  (2) Place controls in your code</vt:lpstr>
      <vt:lpstr>How to work with errors:  (3) Handle Exceptions</vt:lpstr>
      <vt:lpstr>How to work with errors:  (3) Handle Exceptions</vt:lpstr>
      <vt:lpstr>How to work with errors:  (4) Write verification code and raise exception</vt:lpstr>
      <vt:lpstr>How to work with errors:  (6) Write test cases</vt:lpstr>
      <vt:lpstr>Debugging</vt:lpstr>
      <vt:lpstr>Debugging:  Using debugging outputs</vt:lpstr>
      <vt:lpstr>Debugging:  Handling Exception to Get More Info</vt:lpstr>
      <vt:lpstr>Debugging:  Using debugger</vt:lpstr>
      <vt:lpstr>Debugging:  Using debugger</vt:lpstr>
      <vt:lpstr>Example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359</cp:revision>
  <dcterms:created xsi:type="dcterms:W3CDTF">2011-09-27T12:40:10Z</dcterms:created>
  <dcterms:modified xsi:type="dcterms:W3CDTF">2021-06-04T07:27:03Z</dcterms:modified>
</cp:coreProperties>
</file>