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700" r:id="rId3"/>
    <p:sldId id="699" r:id="rId4"/>
    <p:sldId id="701" r:id="rId5"/>
    <p:sldId id="689" r:id="rId6"/>
    <p:sldId id="691" r:id="rId7"/>
    <p:sldId id="697" r:id="rId8"/>
    <p:sldId id="702" r:id="rId9"/>
    <p:sldId id="703" r:id="rId10"/>
    <p:sldId id="722" r:id="rId11"/>
    <p:sldId id="706" r:id="rId12"/>
    <p:sldId id="707" r:id="rId13"/>
    <p:sldId id="708" r:id="rId14"/>
    <p:sldId id="695" r:id="rId15"/>
    <p:sldId id="725" r:id="rId16"/>
    <p:sldId id="324" r:id="rId17"/>
    <p:sldId id="301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28"/>
    <p:restoredTop sz="86019" autoAdjust="0"/>
  </p:normalViewPr>
  <p:slideViewPr>
    <p:cSldViewPr showGuides="1">
      <p:cViewPr varScale="1">
        <p:scale>
          <a:sx n="94" d="100"/>
          <a:sy n="94" d="100"/>
        </p:scale>
        <p:origin x="200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B260008A-7AA7-F046-B9B2-60D6FDD6D69F}"/>
    <pc:docChg chg="delSld">
      <pc:chgData name="Sinan Kalkan" userId="6c97b2d2-1092-497b-8c76-002b8d208c49" providerId="ADAL" clId="{B260008A-7AA7-F046-B9B2-60D6FDD6D69F}" dt="2021-05-05T09:01:25.242" v="0" actId="2696"/>
      <pc:docMkLst>
        <pc:docMk/>
      </pc:docMkLst>
      <pc:sldChg chg="del">
        <pc:chgData name="Sinan Kalkan" userId="6c97b2d2-1092-497b-8c76-002b8d208c49" providerId="ADAL" clId="{B260008A-7AA7-F046-B9B2-60D6FDD6D69F}" dt="2021-05-05T09:01:25.242" v="0" actId="2696"/>
        <pc:sldMkLst>
          <pc:docMk/>
          <pc:sldMk cId="1700060925" sldId="723"/>
        </pc:sldMkLst>
      </pc:sldChg>
      <pc:sldChg chg="del">
        <pc:chgData name="Sinan Kalkan" userId="6c97b2d2-1092-497b-8c76-002b8d208c49" providerId="ADAL" clId="{B260008A-7AA7-F046-B9B2-60D6FDD6D69F}" dt="2021-05-05T09:01:25.242" v="0" actId="2696"/>
        <pc:sldMkLst>
          <pc:docMk/>
          <pc:sldMk cId="2725791450" sldId="724"/>
        </pc:sldMkLst>
      </pc:sldChg>
      <pc:sldChg chg="del">
        <pc:chgData name="Sinan Kalkan" userId="6c97b2d2-1092-497b-8c76-002b8d208c49" providerId="ADAL" clId="{B260008A-7AA7-F046-B9B2-60D6FDD6D69F}" dt="2021-05-05T09:01:25.242" v="0" actId="2696"/>
        <pc:sldMkLst>
          <pc:docMk/>
          <pc:sldMk cId="3758045586" sldId="727"/>
        </pc:sldMkLst>
      </pc:sldChg>
    </pc:docChg>
  </pc:docChgLst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7AE7E118-DF1B-D541-B1C9-1F85F7EDC012}"/>
    <pc:docChg chg="custSel addSld delSld modSld sldOrd">
      <pc:chgData name="Sinan Kalkan" userId="6c97b2d2-1092-497b-8c76-002b8d208c49" providerId="ADAL" clId="{7AE7E118-DF1B-D541-B1C9-1F85F7EDC012}" dt="2021-04-28T08:15:32.123" v="547" actId="255"/>
      <pc:docMkLst>
        <pc:docMk/>
      </pc:docMkLst>
      <pc:sldChg chg="modSp mod">
        <pc:chgData name="Sinan Kalkan" userId="6c97b2d2-1092-497b-8c76-002b8d208c49" providerId="ADAL" clId="{7AE7E118-DF1B-D541-B1C9-1F85F7EDC012}" dt="2021-04-28T07:25:23.540" v="10" actId="20577"/>
        <pc:sldMkLst>
          <pc:docMk/>
          <pc:sldMk cId="0" sldId="256"/>
        </pc:sldMkLst>
        <pc:spChg chg="mod">
          <ac:chgData name="Sinan Kalkan" userId="6c97b2d2-1092-497b-8c76-002b8d208c49" providerId="ADAL" clId="{7AE7E118-DF1B-D541-B1C9-1F85F7EDC012}" dt="2021-04-28T07:25:23.540" v="1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25:19.923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7AE7E118-DF1B-D541-B1C9-1F85F7EDC012}" dt="2021-04-28T08:15:32.123" v="547" actId="255"/>
        <pc:sldMkLst>
          <pc:docMk/>
          <pc:sldMk cId="3775621098" sldId="324"/>
        </pc:sldMkLst>
        <pc:spChg chg="mod">
          <ac:chgData name="Sinan Kalkan" userId="6c97b2d2-1092-497b-8c76-002b8d208c49" providerId="ADAL" clId="{7AE7E118-DF1B-D541-B1C9-1F85F7EDC012}" dt="2021-04-28T08:15:32.123" v="547" actId="255"/>
          <ac:spMkLst>
            <pc:docMk/>
            <pc:sldMk cId="3775621098" sldId="324"/>
            <ac:spMk id="3" creationId="{23A1551D-521E-4C41-AD05-B20AA6D7CD0C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305045395" sldId="685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869682004" sldId="687"/>
        </pc:sldMkLst>
      </pc:sldChg>
      <pc:sldChg chg="modSp add mod modAnim">
        <pc:chgData name="Sinan Kalkan" userId="6c97b2d2-1092-497b-8c76-002b8d208c49" providerId="ADAL" clId="{7AE7E118-DF1B-D541-B1C9-1F85F7EDC012}" dt="2021-04-28T07:30:07.536" v="117" actId="20577"/>
        <pc:sldMkLst>
          <pc:docMk/>
          <pc:sldMk cId="2493231141" sldId="689"/>
        </pc:sldMkLst>
        <pc:spChg chg="mod">
          <ac:chgData name="Sinan Kalkan" userId="6c97b2d2-1092-497b-8c76-002b8d208c49" providerId="ADAL" clId="{7AE7E118-DF1B-D541-B1C9-1F85F7EDC012}" dt="2021-04-28T07:30:07.536" v="117" actId="20577"/>
          <ac:spMkLst>
            <pc:docMk/>
            <pc:sldMk cId="2493231141" sldId="689"/>
            <ac:spMk id="3" creationId="{00000000-0000-0000-0000-000000000000}"/>
          </ac:spMkLst>
        </pc:spChg>
        <pc:spChg chg="mod">
          <ac:chgData name="Sinan Kalkan" userId="6c97b2d2-1092-497b-8c76-002b8d208c49" providerId="ADAL" clId="{7AE7E118-DF1B-D541-B1C9-1F85F7EDC012}" dt="2021-04-28T07:30:01.828" v="114" actId="404"/>
          <ac:spMkLst>
            <pc:docMk/>
            <pc:sldMk cId="2493231141" sldId="689"/>
            <ac:spMk id="33794" creationId="{00000000-0000-0000-0000-000000000000}"/>
          </ac:spMkLst>
        </pc:spChg>
      </pc:sldChg>
      <pc:sldChg chg="modSp add mod">
        <pc:chgData name="Sinan Kalkan" userId="6c97b2d2-1092-497b-8c76-002b8d208c49" providerId="ADAL" clId="{7AE7E118-DF1B-D541-B1C9-1F85F7EDC012}" dt="2021-04-28T07:30:16.811" v="118" actId="20577"/>
        <pc:sldMkLst>
          <pc:docMk/>
          <pc:sldMk cId="375059970" sldId="691"/>
        </pc:sldMkLst>
        <pc:spChg chg="mod">
          <ac:chgData name="Sinan Kalkan" userId="6c97b2d2-1092-497b-8c76-002b8d208c49" providerId="ADAL" clId="{7AE7E118-DF1B-D541-B1C9-1F85F7EDC012}" dt="2021-04-28T07:30:16.811" v="118" actId="20577"/>
          <ac:spMkLst>
            <pc:docMk/>
            <pc:sldMk cId="375059970" sldId="691"/>
            <ac:spMk id="3" creationId="{00000000-0000-0000-0000-000000000000}"/>
          </ac:spMkLst>
        </pc:spChg>
      </pc:sldChg>
      <pc:sldChg chg="add modAnim">
        <pc:chgData name="Sinan Kalkan" userId="6c97b2d2-1092-497b-8c76-002b8d208c49" providerId="ADAL" clId="{7AE7E118-DF1B-D541-B1C9-1F85F7EDC012}" dt="2021-04-28T07:30:37.811" v="120"/>
        <pc:sldMkLst>
          <pc:docMk/>
          <pc:sldMk cId="3733746093" sldId="694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3089294412" sldId="69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761392530" sldId="697"/>
        </pc:sldMkLst>
      </pc:sldChg>
      <pc:sldChg chg="modSp mod ord">
        <pc:chgData name="Sinan Kalkan" userId="6c97b2d2-1092-497b-8c76-002b8d208c49" providerId="ADAL" clId="{7AE7E118-DF1B-D541-B1C9-1F85F7EDC012}" dt="2021-04-28T08:14:14.112" v="408" actId="6549"/>
        <pc:sldMkLst>
          <pc:docMk/>
          <pc:sldMk cId="1751189708" sldId="699"/>
        </pc:sldMkLst>
        <pc:spChg chg="mod">
          <ac:chgData name="Sinan Kalkan" userId="6c97b2d2-1092-497b-8c76-002b8d208c49" providerId="ADAL" clId="{7AE7E118-DF1B-D541-B1C9-1F85F7EDC012}" dt="2021-04-28T08:14:14.112" v="408" actId="6549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7AE7E118-DF1B-D541-B1C9-1F85F7EDC012}" dt="2021-04-28T07:26:24.639" v="24" actId="15"/>
        <pc:sldMkLst>
          <pc:docMk/>
          <pc:sldMk cId="3164347613" sldId="700"/>
        </pc:sldMkLst>
        <pc:spChg chg="mod">
          <ac:chgData name="Sinan Kalkan" userId="6c97b2d2-1092-497b-8c76-002b8d208c49" providerId="ADAL" clId="{7AE7E118-DF1B-D541-B1C9-1F85F7EDC012}" dt="2021-04-28T07:26:24.639" v="24" actId="15"/>
          <ac:spMkLst>
            <pc:docMk/>
            <pc:sldMk cId="3164347613" sldId="700"/>
            <ac:spMk id="3" creationId="{5AE8B69E-51E1-D848-8822-89FCFF3D16A0}"/>
          </ac:spMkLst>
        </pc:spChg>
      </pc:sldChg>
      <pc:sldChg chg="modSp new mod">
        <pc:chgData name="Sinan Kalkan" userId="6c97b2d2-1092-497b-8c76-002b8d208c49" providerId="ADAL" clId="{7AE7E118-DF1B-D541-B1C9-1F85F7EDC012}" dt="2021-04-28T07:27:17.005" v="79" actId="20577"/>
        <pc:sldMkLst>
          <pc:docMk/>
          <pc:sldMk cId="3383954346" sldId="701"/>
        </pc:sldMkLst>
        <pc:spChg chg="mod">
          <ac:chgData name="Sinan Kalkan" userId="6c97b2d2-1092-497b-8c76-002b8d208c49" providerId="ADAL" clId="{7AE7E118-DF1B-D541-B1C9-1F85F7EDC012}" dt="2021-04-28T07:26:49.051" v="46" actId="20577"/>
          <ac:spMkLst>
            <pc:docMk/>
            <pc:sldMk cId="3383954346" sldId="701"/>
            <ac:spMk id="2" creationId="{4DAF5E72-A905-6145-9181-8A63898852AF}"/>
          </ac:spMkLst>
        </pc:spChg>
        <pc:spChg chg="mod">
          <ac:chgData name="Sinan Kalkan" userId="6c97b2d2-1092-497b-8c76-002b8d208c49" providerId="ADAL" clId="{7AE7E118-DF1B-D541-B1C9-1F85F7EDC012}" dt="2021-04-28T07:27:17.005" v="79" actId="20577"/>
          <ac:spMkLst>
            <pc:docMk/>
            <pc:sldMk cId="3383954346" sldId="701"/>
            <ac:spMk id="3" creationId="{566C9E65-26CD-4842-AB81-5D09B104326F}"/>
          </ac:spMkLst>
        </pc:spChg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421511984" sldId="702"/>
        </pc:sldMkLst>
      </pc:sldChg>
      <pc:sldChg chg="addSp delSp modSp add mod">
        <pc:chgData name="Sinan Kalkan" userId="6c97b2d2-1092-497b-8c76-002b8d208c49" providerId="ADAL" clId="{7AE7E118-DF1B-D541-B1C9-1F85F7EDC012}" dt="2021-04-28T07:33:10.720" v="191" actId="20577"/>
        <pc:sldMkLst>
          <pc:docMk/>
          <pc:sldMk cId="2803392254" sldId="703"/>
        </pc:sldMkLst>
        <pc:spChg chg="mod">
          <ac:chgData name="Sinan Kalkan" userId="6c97b2d2-1092-497b-8c76-002b8d208c49" providerId="ADAL" clId="{7AE7E118-DF1B-D541-B1C9-1F85F7EDC012}" dt="2021-04-28T07:33:10.720" v="191" actId="20577"/>
          <ac:spMkLst>
            <pc:docMk/>
            <pc:sldMk cId="2803392254" sldId="703"/>
            <ac:spMk id="15363" creationId="{00000000-0000-0000-0000-000000000000}"/>
          </ac:spMkLst>
        </pc:spChg>
        <pc:picChg chg="add del mod">
          <ac:chgData name="Sinan Kalkan" userId="6c97b2d2-1092-497b-8c76-002b8d208c49" providerId="ADAL" clId="{7AE7E118-DF1B-D541-B1C9-1F85F7EDC012}" dt="2021-04-28T07:31:56.903" v="124" actId="478"/>
          <ac:picMkLst>
            <pc:docMk/>
            <pc:sldMk cId="2803392254" sldId="703"/>
            <ac:picMk id="5" creationId="{BE52E363-0BA0-104A-B22B-73C655F1F672}"/>
          </ac:picMkLst>
        </pc:picChg>
      </pc:sldChg>
      <pc:sldChg chg="add del">
        <pc:chgData name="Sinan Kalkan" userId="6c97b2d2-1092-497b-8c76-002b8d208c49" providerId="ADAL" clId="{7AE7E118-DF1B-D541-B1C9-1F85F7EDC012}" dt="2021-04-28T07:52:12.076" v="246" actId="2696"/>
        <pc:sldMkLst>
          <pc:docMk/>
          <pc:sldMk cId="3773916080" sldId="705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554027841" sldId="706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794016954" sldId="707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2287636438" sldId="708"/>
        </pc:sldMkLst>
      </pc:sldChg>
      <pc:sldChg chg="add">
        <pc:chgData name="Sinan Kalkan" userId="6c97b2d2-1092-497b-8c76-002b8d208c49" providerId="ADAL" clId="{7AE7E118-DF1B-D541-B1C9-1F85F7EDC012}" dt="2021-04-28T07:28:51.553" v="80"/>
        <pc:sldMkLst>
          <pc:docMk/>
          <pc:sldMk cId="1146932375" sldId="722"/>
        </pc:sldMkLst>
      </pc:sldChg>
      <pc:sldChg chg="addSp 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1700060925" sldId="723"/>
        </pc:sldMkLst>
        <pc:spChg chg="mod">
          <ac:chgData name="Sinan Kalkan" userId="6c97b2d2-1092-497b-8c76-002b8d208c49" providerId="ADAL" clId="{7AE7E118-DF1B-D541-B1C9-1F85F7EDC012}" dt="2021-04-28T07:47:16.107" v="224" actId="20577"/>
          <ac:spMkLst>
            <pc:docMk/>
            <pc:sldMk cId="1700060925" sldId="723"/>
            <ac:spMk id="2" creationId="{749E7F90-C402-5C4C-B6B9-3E4E591137AD}"/>
          </ac:spMkLst>
        </pc:spChg>
        <pc:spChg chg="mod">
          <ac:chgData name="Sinan Kalkan" userId="6c97b2d2-1092-497b-8c76-002b8d208c49" providerId="ADAL" clId="{7AE7E118-DF1B-D541-B1C9-1F85F7EDC012}" dt="2021-04-28T07:47:46.855" v="230" actId="20577"/>
          <ac:spMkLst>
            <pc:docMk/>
            <pc:sldMk cId="1700060925" sldId="723"/>
            <ac:spMk id="3" creationId="{7DE1090C-84F3-EC43-B56E-4057673970DF}"/>
          </ac:spMkLst>
        </pc:spChg>
        <pc:picChg chg="add mod">
          <ac:chgData name="Sinan Kalkan" userId="6c97b2d2-1092-497b-8c76-002b8d208c49" providerId="ADAL" clId="{7AE7E118-DF1B-D541-B1C9-1F85F7EDC012}" dt="2021-04-28T07:48:04.339" v="232" actId="1076"/>
          <ac:picMkLst>
            <pc:docMk/>
            <pc:sldMk cId="1700060925" sldId="723"/>
            <ac:picMk id="7" creationId="{07F9E3A9-A788-644B-85AF-C8904AA74999}"/>
          </ac:picMkLst>
        </pc:picChg>
        <pc:picChg chg="add mod">
          <ac:chgData name="Sinan Kalkan" userId="6c97b2d2-1092-497b-8c76-002b8d208c49" providerId="ADAL" clId="{7AE7E118-DF1B-D541-B1C9-1F85F7EDC012}" dt="2021-04-28T07:48:17.426" v="234" actId="1076"/>
          <ac:picMkLst>
            <pc:docMk/>
            <pc:sldMk cId="1700060925" sldId="723"/>
            <ac:picMk id="8" creationId="{3C4778E8-0815-BA42-BA15-EBCB9881E4BB}"/>
          </ac:picMkLst>
        </pc:picChg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2725791450" sldId="724"/>
        </pc:sldMkLst>
        <pc:spChg chg="mod">
          <ac:chgData name="Sinan Kalkan" userId="6c97b2d2-1092-497b-8c76-002b8d208c49" providerId="ADAL" clId="{7AE7E118-DF1B-D541-B1C9-1F85F7EDC012}" dt="2021-04-28T07:49:19.266" v="244" actId="20577"/>
          <ac:spMkLst>
            <pc:docMk/>
            <pc:sldMk cId="2725791450" sldId="724"/>
            <ac:spMk id="2" creationId="{E5B0F077-448A-2D47-AEED-CC2F41F64F58}"/>
          </ac:spMkLst>
        </pc:spChg>
      </pc:sldChg>
      <pc:sldChg chg="modSp new mod ord">
        <pc:chgData name="Sinan Kalkan" userId="6c97b2d2-1092-497b-8c76-002b8d208c49" providerId="ADAL" clId="{7AE7E118-DF1B-D541-B1C9-1F85F7EDC012}" dt="2021-04-28T08:13:49.232" v="405" actId="20578"/>
        <pc:sldMkLst>
          <pc:docMk/>
          <pc:sldMk cId="3979043597" sldId="725"/>
        </pc:sldMkLst>
        <pc:spChg chg="mod">
          <ac:chgData name="Sinan Kalkan" userId="6c97b2d2-1092-497b-8c76-002b8d208c49" providerId="ADAL" clId="{7AE7E118-DF1B-D541-B1C9-1F85F7EDC012}" dt="2021-04-28T07:55:34.683" v="277" actId="20577"/>
          <ac:spMkLst>
            <pc:docMk/>
            <pc:sldMk cId="3979043597" sldId="725"/>
            <ac:spMk id="2" creationId="{05FC0F9A-F498-834E-9498-4F720AA9E886}"/>
          </ac:spMkLst>
        </pc:spChg>
        <pc:spChg chg="mod">
          <ac:chgData name="Sinan Kalkan" userId="6c97b2d2-1092-497b-8c76-002b8d208c49" providerId="ADAL" clId="{7AE7E118-DF1B-D541-B1C9-1F85F7EDC012}" dt="2021-04-28T08:13:24.946" v="404" actId="20577"/>
          <ac:spMkLst>
            <pc:docMk/>
            <pc:sldMk cId="3979043597" sldId="725"/>
            <ac:spMk id="3" creationId="{6239CACE-DD5B-C942-B3A0-796C31A11CA2}"/>
          </ac:spMkLst>
        </pc:spChg>
      </pc:sldChg>
      <pc:sldChg chg="new del">
        <pc:chgData name="Sinan Kalkan" userId="6c97b2d2-1092-497b-8c76-002b8d208c49" providerId="ADAL" clId="{7AE7E118-DF1B-D541-B1C9-1F85F7EDC012}" dt="2021-04-28T07:55:28.699" v="260" actId="2696"/>
        <pc:sldMkLst>
          <pc:docMk/>
          <pc:sldMk cId="1181300471" sldId="726"/>
        </pc:sldMkLst>
      </pc:sldChg>
      <pc:sldChg chg="modSp new mod ord">
        <pc:chgData name="Sinan Kalkan" userId="6c97b2d2-1092-497b-8c76-002b8d208c49" providerId="ADAL" clId="{7AE7E118-DF1B-D541-B1C9-1F85F7EDC012}" dt="2021-04-28T07:55:22.965" v="259" actId="20578"/>
        <pc:sldMkLst>
          <pc:docMk/>
          <pc:sldMk cId="3758045586" sldId="727"/>
        </pc:sldMkLst>
        <pc:spChg chg="mod">
          <ac:chgData name="Sinan Kalkan" userId="6c97b2d2-1092-497b-8c76-002b8d208c49" providerId="ADAL" clId="{7AE7E118-DF1B-D541-B1C9-1F85F7EDC012}" dt="2021-04-28T07:55:14.683" v="258" actId="20577"/>
          <ac:spMkLst>
            <pc:docMk/>
            <pc:sldMk cId="3758045586" sldId="727"/>
            <ac:spMk id="2" creationId="{79A29E69-BA96-C444-B23C-865002097F6D}"/>
          </ac:spMkLst>
        </pc:spChg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1200475751" sldId="746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374023959" sldId="747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4091031636" sldId="753"/>
        </pc:sldMkLst>
      </pc:sldChg>
      <pc:sldChg chg="del">
        <pc:chgData name="Sinan Kalkan" userId="6c97b2d2-1092-497b-8c76-002b8d208c49" providerId="ADAL" clId="{7AE7E118-DF1B-D541-B1C9-1F85F7EDC012}" dt="2021-04-28T07:26:06.713" v="11" actId="2696"/>
        <pc:sldMkLst>
          <pc:docMk/>
          <pc:sldMk cId="973925162" sldId="755"/>
        </pc:sldMkLst>
      </pc:sldChg>
      <pc:sldChg chg="del">
        <pc:chgData name="Sinan Kalkan" userId="6c97b2d2-1092-497b-8c76-002b8d208c49" providerId="ADAL" clId="{7AE7E118-DF1B-D541-B1C9-1F85F7EDC012}" dt="2021-04-28T07:26:13.430" v="12" actId="2696"/>
        <pc:sldMkLst>
          <pc:docMk/>
          <pc:sldMk cId="1992223217" sldId="756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6464430" sldId="757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2971426052" sldId="759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860687723" sldId="760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3228254632" sldId="761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1963307847" sldId="762"/>
        </pc:sldMkLst>
      </pc:sldChg>
      <pc:sldChg chg="del">
        <pc:chgData name="Sinan Kalkan" userId="6c97b2d2-1092-497b-8c76-002b8d208c49" providerId="ADAL" clId="{7AE7E118-DF1B-D541-B1C9-1F85F7EDC012}" dt="2021-04-28T07:26:19.322" v="13" actId="2696"/>
        <pc:sldMkLst>
          <pc:docMk/>
          <pc:sldMk cId="529128496" sldId="763"/>
        </pc:sldMkLst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5.05.2021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1387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# Method using the function like an object.</a:t>
            </a:r>
          </a:p>
          <a:p>
            <a:r>
              <a:rPr lang="en-US" dirty="0"/>
              <a:t>def f():</a:t>
            </a:r>
          </a:p>
          <a:p>
            <a:r>
              <a:rPr lang="en-US" dirty="0"/>
              <a:t>    </a:t>
            </a:r>
            <a:r>
              <a:rPr lang="en-US" dirty="0" err="1"/>
              <a:t>f.a</a:t>
            </a:r>
            <a:r>
              <a:rPr lang="en-US" dirty="0"/>
              <a:t> = 10</a:t>
            </a:r>
          </a:p>
          <a:p>
            <a:r>
              <a:rPr lang="en-US" dirty="0"/>
              <a:t>    def m():</a:t>
            </a:r>
          </a:p>
          <a:p>
            <a:r>
              <a:rPr lang="en-US" dirty="0"/>
              <a:t>        </a:t>
            </a:r>
            <a:r>
              <a:rPr lang="en-US" dirty="0" err="1"/>
              <a:t>f.a</a:t>
            </a:r>
            <a:r>
              <a:rPr lang="en-US" dirty="0"/>
              <a:t>  = 20</a:t>
            </a:r>
          </a:p>
          <a:p>
            <a:r>
              <a:rPr lang="en-US" dirty="0"/>
              <a:t>    m()</a:t>
            </a:r>
          </a:p>
          <a:p>
            <a:r>
              <a:rPr lang="en-US" dirty="0"/>
              <a:t>    print("a (M1): ", </a:t>
            </a:r>
            <a:r>
              <a:rPr lang="en-US" dirty="0" err="1"/>
              <a:t>f.a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# Method using the nonlocal keyword (only with v3).</a:t>
            </a:r>
          </a:p>
          <a:p>
            <a:r>
              <a:rPr lang="en-US" dirty="0"/>
              <a:t>def g():</a:t>
            </a:r>
          </a:p>
          <a:p>
            <a:r>
              <a:rPr lang="en-US" dirty="0"/>
              <a:t>    a = 10</a:t>
            </a:r>
          </a:p>
          <a:p>
            <a:r>
              <a:rPr lang="en-US" dirty="0"/>
              <a:t>    def m():</a:t>
            </a:r>
          </a:p>
          <a:p>
            <a:r>
              <a:rPr lang="en-US" dirty="0"/>
              <a:t>        nonlocal a</a:t>
            </a:r>
          </a:p>
          <a:p>
            <a:r>
              <a:rPr lang="en-US" dirty="0"/>
              <a:t>        a  = 20</a:t>
            </a:r>
          </a:p>
          <a:p>
            <a:r>
              <a:rPr lang="en-US" dirty="0"/>
              <a:t>    m()</a:t>
            </a:r>
          </a:p>
          <a:p>
            <a:r>
              <a:rPr lang="en-US" dirty="0"/>
              <a:t>    print("a (M2): ", a)</a:t>
            </a:r>
          </a:p>
          <a:p>
            <a:endParaRPr lang="en-US" dirty="0"/>
          </a:p>
          <a:p>
            <a:r>
              <a:rPr lang="en-US" dirty="0"/>
              <a:t># Method using a mutable datatype</a:t>
            </a:r>
          </a:p>
          <a:p>
            <a:r>
              <a:rPr lang="en-US" dirty="0"/>
              <a:t>def h():</a:t>
            </a:r>
          </a:p>
          <a:p>
            <a:r>
              <a:rPr lang="en-US" dirty="0"/>
              <a:t>    a = [1]</a:t>
            </a:r>
          </a:p>
          <a:p>
            <a:r>
              <a:rPr lang="en-US" dirty="0"/>
              <a:t>    def m():</a:t>
            </a:r>
          </a:p>
          <a:p>
            <a:r>
              <a:rPr lang="en-US" dirty="0"/>
              <a:t>        a[0]  = 20</a:t>
            </a:r>
          </a:p>
          <a:p>
            <a:r>
              <a:rPr lang="en-US" dirty="0"/>
              <a:t>    m()</a:t>
            </a:r>
          </a:p>
          <a:p>
            <a:r>
              <a:rPr lang="en-US" dirty="0"/>
              <a:t>    print("a (M3): ", a[0])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# Call the functions</a:t>
            </a:r>
          </a:p>
          <a:p>
            <a:r>
              <a:rPr lang="en-US" dirty="0"/>
              <a:t>f()</a:t>
            </a:r>
          </a:p>
          <a:p>
            <a:r>
              <a:rPr lang="en-US" dirty="0"/>
              <a:t>g()   </a:t>
            </a:r>
          </a:p>
          <a:p>
            <a:r>
              <a:rPr lang="en-US"/>
              <a:t>h()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710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 </a:t>
            </a:r>
            <a:r>
              <a:rPr lang="en-US" dirty="0" err="1"/>
              <a:t>insertion_sort</a:t>
            </a:r>
            <a:r>
              <a:rPr lang="en-US" dirty="0"/>
              <a:t>(L):</a:t>
            </a:r>
          </a:p>
          <a:p>
            <a:r>
              <a:rPr lang="en-US" dirty="0"/>
              <a:t>	result = []</a:t>
            </a:r>
          </a:p>
          <a:p>
            <a:endParaRPr lang="en-US" dirty="0"/>
          </a:p>
          <a:p>
            <a:r>
              <a:rPr lang="en-US" dirty="0"/>
              <a:t>	for x in L:</a:t>
            </a:r>
          </a:p>
          <a:p>
            <a:r>
              <a:rPr lang="en-US" dirty="0"/>
              <a:t>		insert(result, x)</a:t>
            </a:r>
          </a:p>
          <a:p>
            <a:endParaRPr lang="en-US" dirty="0"/>
          </a:p>
          <a:p>
            <a:r>
              <a:rPr lang="en-US" dirty="0"/>
              <a:t>	return result</a:t>
            </a:r>
          </a:p>
          <a:p>
            <a:endParaRPr lang="en-US" dirty="0"/>
          </a:p>
          <a:p>
            <a:r>
              <a:rPr lang="en-US" dirty="0"/>
              <a:t>def insert(L, x):</a:t>
            </a:r>
          </a:p>
          <a:p>
            <a:r>
              <a:rPr lang="en-US" dirty="0"/>
              <a:t>	</a:t>
            </a:r>
            <a:r>
              <a:rPr lang="en-US" dirty="0" err="1"/>
              <a:t>i</a:t>
            </a:r>
            <a:r>
              <a:rPr lang="en-US" dirty="0"/>
              <a:t> = 0</a:t>
            </a:r>
          </a:p>
          <a:p>
            <a:r>
              <a:rPr lang="en-US" dirty="0"/>
              <a:t>	while </a:t>
            </a:r>
            <a:r>
              <a:rPr lang="en-US" dirty="0" err="1"/>
              <a:t>i</a:t>
            </a:r>
            <a:r>
              <a:rPr lang="en-US" dirty="0"/>
              <a:t> &lt; </a:t>
            </a:r>
            <a:r>
              <a:rPr lang="en-US" dirty="0" err="1"/>
              <a:t>len</a:t>
            </a:r>
            <a:r>
              <a:rPr lang="en-US" dirty="0"/>
              <a:t>(L):</a:t>
            </a:r>
          </a:p>
          <a:p>
            <a:r>
              <a:rPr lang="en-US" dirty="0"/>
              <a:t>		if x &lt; L[</a:t>
            </a:r>
            <a:r>
              <a:rPr lang="en-US" dirty="0" err="1"/>
              <a:t>i</a:t>
            </a:r>
            <a:r>
              <a:rPr lang="en-US" dirty="0"/>
              <a:t>]: break</a:t>
            </a:r>
          </a:p>
          <a:p>
            <a:r>
              <a:rPr lang="en-US" dirty="0"/>
              <a:t>		</a:t>
            </a:r>
            <a:r>
              <a:rPr lang="en-US" dirty="0" err="1"/>
              <a:t>i</a:t>
            </a:r>
            <a:r>
              <a:rPr lang="en-US" dirty="0"/>
              <a:t> += 1</a:t>
            </a:r>
          </a:p>
          <a:p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L.insert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, x)</a:t>
            </a:r>
          </a:p>
          <a:p>
            <a:endParaRPr lang="en-US" dirty="0"/>
          </a:p>
          <a:p>
            <a:r>
              <a:rPr lang="en-US" dirty="0"/>
              <a:t>print(f"{</a:t>
            </a:r>
            <a:r>
              <a:rPr lang="en-US" dirty="0" err="1"/>
              <a:t>insertion_sort</a:t>
            </a:r>
            <a:r>
              <a:rPr lang="en-US" dirty="0"/>
              <a:t>([10, -4, 3, -10])}")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110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7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Functions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BAD18-A66F-6745-AC72-FD9793073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308A1-918D-374A-B84C-A4E704A06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Updating variables of an outer function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CDCD-D96F-1B4E-8C4C-2FB76B10B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6EA00-CE3F-1648-818A-CFABC900A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0B268-273C-7F42-AF91-5D97F7B03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C9D605-1666-A546-9821-907CE61F02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9301" y="0"/>
            <a:ext cx="52236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32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724400"/>
            <a:ext cx="11049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9C5D67-91B2-E64A-B8D2-D2FCE7889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99" y="1813038"/>
            <a:ext cx="6912769" cy="214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2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4581525"/>
            <a:ext cx="19304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415599-38A5-0344-968E-57DF6AB75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4" y="1810770"/>
            <a:ext cx="6134011" cy="19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1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Parameter passing in functions in Python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4724400"/>
            <a:ext cx="1633538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5F0A8-F6C6-7C44-B16B-6B4BF656E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991" y="1916832"/>
            <a:ext cx="532930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36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Default Parameters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986" y="3888912"/>
            <a:ext cx="8229600" cy="193516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We can now call this function with </a:t>
            </a:r>
            <a:r>
              <a:rPr lang="en-US" dirty="0" err="1"/>
              <a:t>reverse_num</a:t>
            </a:r>
            <a:r>
              <a:rPr lang="en-US" dirty="0"/>
              <a:t>() in which case Number is assumed to be 123. </a:t>
            </a:r>
          </a:p>
          <a:p>
            <a:pPr>
              <a:defRPr/>
            </a:pPr>
            <a:r>
              <a:rPr lang="en-US" dirty="0"/>
              <a:t>If we supply a value for Number, that value is used instead.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6AEAA0-B585-794F-9B19-4B9ED9527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632412"/>
            <a:ext cx="6639336" cy="93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94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C0F9A-F498-834E-9498-4F720AA9E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Function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9CACE-DD5B-C942-B3A0-796C31A11C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sz="2400" dirty="0"/>
              <a:t>Finding max of numbers</a:t>
            </a:r>
          </a:p>
          <a:p>
            <a:endParaRPr lang="en-US" sz="2400" dirty="0"/>
          </a:p>
          <a:p>
            <a:r>
              <a:rPr lang="en-TR" sz="2400"/>
              <a:t>Sequential </a:t>
            </a:r>
            <a:r>
              <a:rPr lang="en-TR" sz="2400" dirty="0"/>
              <a:t>search</a:t>
            </a:r>
          </a:p>
          <a:p>
            <a:endParaRPr lang="en-US" sz="2400" dirty="0"/>
          </a:p>
          <a:p>
            <a:r>
              <a:rPr lang="en-US" sz="2400" dirty="0"/>
              <a:t>Write a Python function named </a:t>
            </a:r>
            <a:r>
              <a:rPr lang="en-US" sz="2400" dirty="0" err="1"/>
              <a:t>only_numbers</a:t>
            </a:r>
            <a:r>
              <a:rPr lang="en-US" sz="2400" dirty="0"/>
              <a:t>() that removes items in a list that are not numbers. </a:t>
            </a:r>
          </a:p>
          <a:p>
            <a:pPr lvl="1"/>
            <a:r>
              <a:rPr lang="en-US" sz="2000" dirty="0"/>
              <a:t>E.g. </a:t>
            </a:r>
            <a:r>
              <a:rPr lang="en-US" sz="2000" dirty="0" err="1"/>
              <a:t>only_numbers</a:t>
            </a:r>
            <a:r>
              <a:rPr lang="en-US" sz="2000" dirty="0"/>
              <a:t>([10, "</a:t>
            </a:r>
            <a:r>
              <a:rPr lang="en-US" sz="2000" dirty="0" err="1"/>
              <a:t>ali</a:t>
            </a:r>
            <a:r>
              <a:rPr lang="en-US" sz="2000" dirty="0"/>
              <a:t>", [20], True, 4]) should return [10, 4].</a:t>
            </a:r>
          </a:p>
          <a:p>
            <a:endParaRPr lang="en-US" sz="2400" dirty="0"/>
          </a:p>
          <a:p>
            <a:r>
              <a:rPr lang="en-US" sz="2400" dirty="0"/>
              <a:t>Insertion sort</a:t>
            </a:r>
            <a:endParaRPr lang="en-TR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F5CBA-418E-964B-98EE-232DA7EC0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E2967-7B5F-A645-996B-A436709D4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0EE39E-93E4-AA4E-A55F-386DFFEC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043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sz="3000" dirty="0"/>
              <a:t>Benefits of defining functions</a:t>
            </a:r>
          </a:p>
          <a:p>
            <a:r>
              <a:rPr lang="en-US" sz="3000" dirty="0"/>
              <a:t>How to define functions</a:t>
            </a:r>
          </a:p>
          <a:p>
            <a:r>
              <a:rPr lang="en-US" sz="3000" dirty="0"/>
              <a:t>Default parameters</a:t>
            </a:r>
          </a:p>
          <a:p>
            <a:r>
              <a:rPr lang="en-US" sz="3000" dirty="0"/>
              <a:t>Scopes of variables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Functions</a:t>
            </a:r>
          </a:p>
          <a:p>
            <a:pPr lvl="1"/>
            <a:r>
              <a:rPr lang="en-US" sz="2400" dirty="0"/>
              <a:t>Why define functions?</a:t>
            </a:r>
          </a:p>
          <a:p>
            <a:pPr lvl="1"/>
            <a:r>
              <a:rPr lang="en-US" sz="2400" dirty="0"/>
              <a:t>Defining functions</a:t>
            </a:r>
          </a:p>
          <a:p>
            <a:pPr lvl="1"/>
            <a:r>
              <a:rPr lang="en-US" sz="2400" dirty="0"/>
              <a:t>Parameter passing</a:t>
            </a:r>
          </a:p>
          <a:p>
            <a:pPr lvl="1"/>
            <a:r>
              <a:rPr lang="en-US" sz="2400" dirty="0"/>
              <a:t>Default parameters</a:t>
            </a:r>
          </a:p>
          <a:p>
            <a:pPr lvl="1"/>
            <a:r>
              <a:rPr lang="en-US" sz="2400" dirty="0"/>
              <a:t>Scope of variables</a:t>
            </a:r>
          </a:p>
          <a:p>
            <a:pPr lvl="1"/>
            <a:r>
              <a:rPr lang="en-US" sz="2400" dirty="0"/>
              <a:t>Examples</a:t>
            </a:r>
          </a:p>
          <a:p>
            <a:r>
              <a:rPr lang="en-US" sz="2800" dirty="0"/>
              <a:t>Next week:</a:t>
            </a:r>
          </a:p>
          <a:p>
            <a:pPr lvl="1"/>
            <a:r>
              <a:rPr lang="en-US" sz="2400" dirty="0"/>
              <a:t>Recursion, higher-order functions</a:t>
            </a:r>
          </a:p>
          <a:p>
            <a:pPr lvl="1"/>
            <a:r>
              <a:rPr lang="en-US" sz="2400" dirty="0"/>
              <a:t>Examples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4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F5E72-A905-6145-9181-8A6389885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Why define functions?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C9E65-26CD-4842-AB81-5D09B1043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dirty="0"/>
              <a:t>Reusability</a:t>
            </a:r>
          </a:p>
          <a:p>
            <a:r>
              <a:rPr lang="en-TR" dirty="0"/>
              <a:t>Maintenance</a:t>
            </a:r>
          </a:p>
          <a:p>
            <a:r>
              <a:rPr lang="en-TR" dirty="0"/>
              <a:t>Structure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54498-0A40-294F-A4B8-DD64F95B7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15751-1834-114B-BBF0-DA865D549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5299C-BA28-8A4A-9CD3-7F55444C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3954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Functions in programming vs. Mathematics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/>
              <a:t>Functions in programming are similar to functions in Mathematics but there are differences.</a:t>
            </a:r>
          </a:p>
          <a:p>
            <a:pPr>
              <a:defRPr/>
            </a:pPr>
            <a:endParaRPr lang="en-US" sz="2800" dirty="0"/>
          </a:p>
          <a:p>
            <a:pPr>
              <a:defRPr/>
            </a:pPr>
            <a:r>
              <a:rPr lang="en-US" sz="2800" dirty="0"/>
              <a:t>Difference to mathematical functions:</a:t>
            </a:r>
          </a:p>
          <a:p>
            <a:pPr lvl="1">
              <a:defRPr/>
            </a:pPr>
            <a:r>
              <a:rPr lang="en-US" sz="2400" dirty="0"/>
              <a:t>A function in programming may not return a value.</a:t>
            </a:r>
          </a:p>
          <a:p>
            <a:pPr lvl="1">
              <a:defRPr/>
            </a:pPr>
            <a:r>
              <a:rPr lang="en-US" sz="2400" dirty="0"/>
              <a:t>A function in mathematics only depends on its arguments unlike the functions in programming.</a:t>
            </a:r>
          </a:p>
          <a:p>
            <a:pPr lvl="1">
              <a:defRPr/>
            </a:pPr>
            <a:r>
              <a:rPr lang="en-US" sz="2400" dirty="0"/>
              <a:t>A mathematical function does not have the problem of side effects.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323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087563"/>
          </a:xfrm>
        </p:spPr>
        <p:txBody>
          <a:bodyPr/>
          <a:lstStyle/>
          <a:p>
            <a:pPr>
              <a:defRPr/>
            </a:pPr>
            <a:r>
              <a:rPr lang="en-US" dirty="0"/>
              <a:t>Syntax is important!</a:t>
            </a:r>
          </a:p>
          <a:p>
            <a:pPr>
              <a:defRPr/>
            </a:pPr>
            <a:r>
              <a:rPr lang="en-US" dirty="0"/>
              <a:t>Indentation is extremely important!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7" y="1844824"/>
            <a:ext cx="89916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059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Nested Functions in Python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429000"/>
            <a:ext cx="848677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B7F9E5-D546-B643-9A92-51E1C2EE6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135682"/>
            <a:ext cx="7256099" cy="170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9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Global Variables in Python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71600"/>
          </a:xfrm>
        </p:spPr>
        <p:txBody>
          <a:bodyPr/>
          <a:lstStyle/>
          <a:p>
            <a:r>
              <a:rPr lang="en-US"/>
              <a:t>To access variables in the global workspace, you should use “global &lt;varname&gt;”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7C4443-48F3-B24D-92BB-848CB6FC3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28" y="3240136"/>
            <a:ext cx="7732944" cy="21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11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900" cy="1143000"/>
          </a:xfrm>
        </p:spPr>
        <p:txBody>
          <a:bodyPr/>
          <a:lstStyle/>
          <a:p>
            <a:r>
              <a:rPr lang="en-US"/>
              <a:t>Scope in Python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65137" y="1665287"/>
            <a:ext cx="4106863" cy="3705225"/>
          </a:xfrm>
        </p:spPr>
        <p:txBody>
          <a:bodyPr/>
          <a:lstStyle/>
          <a:p>
            <a:r>
              <a:rPr lang="en-US" dirty="0"/>
              <a:t>Since you can nest functions in Python, understanding scope is important</a:t>
            </a:r>
          </a:p>
          <a:p>
            <a:endParaRPr lang="en-US" dirty="0"/>
          </a:p>
          <a:p>
            <a:r>
              <a:rPr lang="en-US" dirty="0"/>
              <a:t>LEGB rule: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L</a:t>
            </a:r>
            <a:r>
              <a:rPr lang="en-US" dirty="0"/>
              <a:t>ocal &lt;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/>
              <a:t>nclosing &lt; </a:t>
            </a:r>
            <a:r>
              <a:rPr lang="en-US" dirty="0">
                <a:solidFill>
                  <a:srgbClr val="FF0000"/>
                </a:solidFill>
              </a:rPr>
              <a:t>G</a:t>
            </a:r>
            <a:r>
              <a:rPr lang="en-US" dirty="0"/>
              <a:t>lobal &lt; </a:t>
            </a:r>
            <a:r>
              <a:rPr lang="en-US" dirty="0">
                <a:solidFill>
                  <a:srgbClr val="FF0000"/>
                </a:solidFill>
              </a:rPr>
              <a:t>B</a:t>
            </a:r>
            <a:r>
              <a:rPr lang="en-US" dirty="0"/>
              <a:t>uilt-in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2020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&amp; G. Ucoluk  - CEng 111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404813"/>
            <a:ext cx="4413250" cy="62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39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757</Words>
  <Application>Microsoft Macintosh PowerPoint</Application>
  <PresentationFormat>On-screen Show (4:3)</PresentationFormat>
  <Paragraphs>160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Wingdings</vt:lpstr>
      <vt:lpstr>Wingdings 2</vt:lpstr>
      <vt:lpstr>Office Theme</vt:lpstr>
      <vt:lpstr>CEng 240 – Spring 2021 Week 7</vt:lpstr>
      <vt:lpstr>This Week</vt:lpstr>
      <vt:lpstr>Administrative Notes</vt:lpstr>
      <vt:lpstr>Why define functions?</vt:lpstr>
      <vt:lpstr>Functions in programming vs. Mathematics</vt:lpstr>
      <vt:lpstr>Functions in Python</vt:lpstr>
      <vt:lpstr>Nested Functions in Python</vt:lpstr>
      <vt:lpstr>Global Variables in Python</vt:lpstr>
      <vt:lpstr>Scope in Python</vt:lpstr>
      <vt:lpstr>PowerPoint Presentation</vt:lpstr>
      <vt:lpstr>Parameter passing in functions in Python</vt:lpstr>
      <vt:lpstr>Parameter passing in functions in Python</vt:lpstr>
      <vt:lpstr>Parameter passing in functions in Python</vt:lpstr>
      <vt:lpstr>Default Parameters in Python</vt:lpstr>
      <vt:lpstr>Function Examples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345</cp:revision>
  <dcterms:created xsi:type="dcterms:W3CDTF">2011-09-27T12:40:10Z</dcterms:created>
  <dcterms:modified xsi:type="dcterms:W3CDTF">2021-05-05T09:01:26Z</dcterms:modified>
</cp:coreProperties>
</file>