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256" r:id="rId2"/>
    <p:sldId id="841" r:id="rId3"/>
    <p:sldId id="856" r:id="rId4"/>
    <p:sldId id="858" r:id="rId5"/>
    <p:sldId id="859" r:id="rId6"/>
    <p:sldId id="860" r:id="rId7"/>
    <p:sldId id="864" r:id="rId8"/>
    <p:sldId id="700" r:id="rId9"/>
    <p:sldId id="699" r:id="rId10"/>
    <p:sldId id="865" r:id="rId11"/>
    <p:sldId id="866" r:id="rId12"/>
    <p:sldId id="867" r:id="rId13"/>
    <p:sldId id="875" r:id="rId14"/>
    <p:sldId id="868" r:id="rId15"/>
    <p:sldId id="869" r:id="rId16"/>
    <p:sldId id="870" r:id="rId17"/>
    <p:sldId id="871" r:id="rId18"/>
    <p:sldId id="873" r:id="rId19"/>
    <p:sldId id="874" r:id="rId20"/>
    <p:sldId id="872" r:id="rId21"/>
    <p:sldId id="324" r:id="rId22"/>
    <p:sldId id="301" r:id="rId23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17"/>
    <p:restoredTop sz="86010" autoAdjust="0"/>
  </p:normalViewPr>
  <p:slideViewPr>
    <p:cSldViewPr showGuides="1">
      <p:cViewPr varScale="1">
        <p:scale>
          <a:sx n="111" d="100"/>
          <a:sy n="111" d="100"/>
        </p:scale>
        <p:origin x="40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2288E44E-D230-314F-ADCC-0D3744DD2FED}"/>
    <pc:docChg chg="undo custSel addSld delSld modSld sldOrd">
      <pc:chgData name="Sinan Kalkan" userId="6c97b2d2-1092-497b-8c76-002b8d208c49" providerId="ADAL" clId="{2288E44E-D230-314F-ADCC-0D3744DD2FED}" dt="2021-05-27T07:21:12.792" v="1755" actId="122"/>
      <pc:docMkLst>
        <pc:docMk/>
      </pc:docMkLst>
      <pc:sldChg chg="modSp mod">
        <pc:chgData name="Sinan Kalkan" userId="6c97b2d2-1092-497b-8c76-002b8d208c49" providerId="ADAL" clId="{2288E44E-D230-314F-ADCC-0D3744DD2FED}" dt="2021-05-27T07:04:13.735" v="854" actId="20577"/>
        <pc:sldMkLst>
          <pc:docMk/>
          <pc:sldMk cId="0" sldId="256"/>
        </pc:sldMkLst>
        <pc:spChg chg="mod">
          <ac:chgData name="Sinan Kalkan" userId="6c97b2d2-1092-497b-8c76-002b8d208c49" providerId="ADAL" clId="{2288E44E-D230-314F-ADCC-0D3744DD2FED}" dt="2021-05-27T07:04:13.735" v="854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2288E44E-D230-314F-ADCC-0D3744DD2FED}" dt="2021-05-26T06:02:54.115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">
        <pc:chgData name="Sinan Kalkan" userId="6c97b2d2-1092-497b-8c76-002b8d208c49" providerId="ADAL" clId="{2288E44E-D230-314F-ADCC-0D3744DD2FED}" dt="2021-05-26T06:06:36.325" v="127"/>
        <pc:sldMkLst>
          <pc:docMk/>
          <pc:sldMk cId="3775621098" sldId="324"/>
        </pc:sldMkLst>
        <pc:spChg chg="mod">
          <ac:chgData name="Sinan Kalkan" userId="6c97b2d2-1092-497b-8c76-002b8d208c49" providerId="ADAL" clId="{2288E44E-D230-314F-ADCC-0D3744DD2FED}" dt="2021-05-26T06:06:36.325" v="127"/>
          <ac:spMkLst>
            <pc:docMk/>
            <pc:sldMk cId="3775621098" sldId="324"/>
            <ac:spMk id="3" creationId="{23A1551D-521E-4C41-AD05-B20AA6D7CD0C}"/>
          </ac:spMkLst>
        </pc:spChg>
      </pc:sldChg>
      <pc:sldChg chg="modSp mod ord">
        <pc:chgData name="Sinan Kalkan" userId="6c97b2d2-1092-497b-8c76-002b8d208c49" providerId="ADAL" clId="{2288E44E-D230-314F-ADCC-0D3744DD2FED}" dt="2021-05-26T06:10:30.505" v="217" actId="20578"/>
        <pc:sldMkLst>
          <pc:docMk/>
          <pc:sldMk cId="1751189708" sldId="699"/>
        </pc:sldMkLst>
        <pc:spChg chg="mod">
          <ac:chgData name="Sinan Kalkan" userId="6c97b2d2-1092-497b-8c76-002b8d208c49" providerId="ADAL" clId="{2288E44E-D230-314F-ADCC-0D3744DD2FED}" dt="2021-05-26T06:06:40.341" v="128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2288E44E-D230-314F-ADCC-0D3744DD2FED}" dt="2021-05-26T08:03:08.024" v="786" actId="20577"/>
        <pc:sldMkLst>
          <pc:docMk/>
          <pc:sldMk cId="3164347613" sldId="700"/>
        </pc:sldMkLst>
        <pc:spChg chg="mod">
          <ac:chgData name="Sinan Kalkan" userId="6c97b2d2-1092-497b-8c76-002b8d208c49" providerId="ADAL" clId="{2288E44E-D230-314F-ADCC-0D3744DD2FED}" dt="2021-05-26T08:03:08.024" v="786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2288E44E-D230-314F-ADCC-0D3744DD2FED}" dt="2021-05-26T06:03:04.101" v="5" actId="2696"/>
        <pc:sldMkLst>
          <pc:docMk/>
          <pc:sldMk cId="2269631451" sldId="716"/>
        </pc:sldMkLst>
      </pc:sldChg>
      <pc:sldChg chg="del">
        <pc:chgData name="Sinan Kalkan" userId="6c97b2d2-1092-497b-8c76-002b8d208c49" providerId="ADAL" clId="{2288E44E-D230-314F-ADCC-0D3744DD2FED}" dt="2021-05-26T06:03:49.865" v="16" actId="2696"/>
        <pc:sldMkLst>
          <pc:docMk/>
          <pc:sldMk cId="1700060925" sldId="723"/>
        </pc:sldMkLst>
      </pc:sldChg>
      <pc:sldChg chg="addSp modSp ord">
        <pc:chgData name="Sinan Kalkan" userId="6c97b2d2-1092-497b-8c76-002b8d208c49" providerId="ADAL" clId="{2288E44E-D230-314F-ADCC-0D3744DD2FED}" dt="2021-05-26T06:03:51.445" v="17"/>
        <pc:sldMkLst>
          <pc:docMk/>
          <pc:sldMk cId="3419939877" sldId="841"/>
        </pc:sldMkLst>
        <pc:spChg chg="add mod">
          <ac:chgData name="Sinan Kalkan" userId="6c97b2d2-1092-497b-8c76-002b8d208c49" providerId="ADAL" clId="{2288E44E-D230-314F-ADCC-0D3744DD2FED}" dt="2021-05-26T06:03:51.445" v="17"/>
          <ac:spMkLst>
            <pc:docMk/>
            <pc:sldMk cId="3419939877" sldId="841"/>
            <ac:spMk id="8" creationId="{5E94A8BA-BD20-3848-BC94-C7FB952EE215}"/>
          </ac:spMkLst>
        </pc:spChg>
      </pc:sldChg>
      <pc:sldChg chg="del ord">
        <pc:chgData name="Sinan Kalkan" userId="6c97b2d2-1092-497b-8c76-002b8d208c49" providerId="ADAL" clId="{2288E44E-D230-314F-ADCC-0D3744DD2FED}" dt="2021-05-26T06:03:25.007" v="8" actId="2696"/>
        <pc:sldMkLst>
          <pc:docMk/>
          <pc:sldMk cId="1329380904" sldId="843"/>
        </pc:sldMkLst>
      </pc:sldChg>
      <pc:sldChg chg="del ord">
        <pc:chgData name="Sinan Kalkan" userId="6c97b2d2-1092-497b-8c76-002b8d208c49" providerId="ADAL" clId="{2288E44E-D230-314F-ADCC-0D3744DD2FED}" dt="2021-05-26T06:03:26.133" v="9" actId="2696"/>
        <pc:sldMkLst>
          <pc:docMk/>
          <pc:sldMk cId="1513180343" sldId="845"/>
        </pc:sldMkLst>
      </pc:sldChg>
      <pc:sldChg chg="del ord">
        <pc:chgData name="Sinan Kalkan" userId="6c97b2d2-1092-497b-8c76-002b8d208c49" providerId="ADAL" clId="{2288E44E-D230-314F-ADCC-0D3744DD2FED}" dt="2021-05-26T06:03:27.214" v="10" actId="2696"/>
        <pc:sldMkLst>
          <pc:docMk/>
          <pc:sldMk cId="2672862297" sldId="846"/>
        </pc:sldMkLst>
      </pc:sldChg>
      <pc:sldChg chg="addSp modSp ord">
        <pc:chgData name="Sinan Kalkan" userId="6c97b2d2-1092-497b-8c76-002b8d208c49" providerId="ADAL" clId="{2288E44E-D230-314F-ADCC-0D3744DD2FED}" dt="2021-05-26T06:03:52.855" v="18"/>
        <pc:sldMkLst>
          <pc:docMk/>
          <pc:sldMk cId="38989292" sldId="856"/>
        </pc:sldMkLst>
        <pc:spChg chg="add mod">
          <ac:chgData name="Sinan Kalkan" userId="6c97b2d2-1092-497b-8c76-002b8d208c49" providerId="ADAL" clId="{2288E44E-D230-314F-ADCC-0D3744DD2FED}" dt="2021-05-26T06:03:52.855" v="18"/>
          <ac:spMkLst>
            <pc:docMk/>
            <pc:sldMk cId="38989292" sldId="856"/>
            <ac:spMk id="9" creationId="{CF76F3E5-D8FB-AF42-9FE7-15FCED347E8C}"/>
          </ac:spMkLst>
        </pc:spChg>
      </pc:sldChg>
      <pc:sldChg chg="addSp modSp ord">
        <pc:chgData name="Sinan Kalkan" userId="6c97b2d2-1092-497b-8c76-002b8d208c49" providerId="ADAL" clId="{2288E44E-D230-314F-ADCC-0D3744DD2FED}" dt="2021-05-26T06:03:53.669" v="19"/>
        <pc:sldMkLst>
          <pc:docMk/>
          <pc:sldMk cId="1633038569" sldId="858"/>
        </pc:sldMkLst>
        <pc:spChg chg="add mod">
          <ac:chgData name="Sinan Kalkan" userId="6c97b2d2-1092-497b-8c76-002b8d208c49" providerId="ADAL" clId="{2288E44E-D230-314F-ADCC-0D3744DD2FED}" dt="2021-05-26T06:03:53.669" v="19"/>
          <ac:spMkLst>
            <pc:docMk/>
            <pc:sldMk cId="1633038569" sldId="858"/>
            <ac:spMk id="8" creationId="{B78C89C6-2E48-004B-9747-17161FAE2475}"/>
          </ac:spMkLst>
        </pc:spChg>
      </pc:sldChg>
      <pc:sldChg chg="addSp modSp ord">
        <pc:chgData name="Sinan Kalkan" userId="6c97b2d2-1092-497b-8c76-002b8d208c49" providerId="ADAL" clId="{2288E44E-D230-314F-ADCC-0D3744DD2FED}" dt="2021-05-26T06:03:54.421" v="20"/>
        <pc:sldMkLst>
          <pc:docMk/>
          <pc:sldMk cId="295499661" sldId="859"/>
        </pc:sldMkLst>
        <pc:spChg chg="add mod">
          <ac:chgData name="Sinan Kalkan" userId="6c97b2d2-1092-497b-8c76-002b8d208c49" providerId="ADAL" clId="{2288E44E-D230-314F-ADCC-0D3744DD2FED}" dt="2021-05-26T06:03:54.421" v="20"/>
          <ac:spMkLst>
            <pc:docMk/>
            <pc:sldMk cId="295499661" sldId="859"/>
            <ac:spMk id="9" creationId="{BCB04281-9A4F-4B45-B21E-7C3FAF0D6071}"/>
          </ac:spMkLst>
        </pc:spChg>
      </pc:sldChg>
      <pc:sldChg chg="addSp modSp ord">
        <pc:chgData name="Sinan Kalkan" userId="6c97b2d2-1092-497b-8c76-002b8d208c49" providerId="ADAL" clId="{2288E44E-D230-314F-ADCC-0D3744DD2FED}" dt="2021-05-26T06:03:55.234" v="21"/>
        <pc:sldMkLst>
          <pc:docMk/>
          <pc:sldMk cId="2733577436" sldId="860"/>
        </pc:sldMkLst>
        <pc:spChg chg="add mod">
          <ac:chgData name="Sinan Kalkan" userId="6c97b2d2-1092-497b-8c76-002b8d208c49" providerId="ADAL" clId="{2288E44E-D230-314F-ADCC-0D3744DD2FED}" dt="2021-05-26T06:03:55.234" v="21"/>
          <ac:spMkLst>
            <pc:docMk/>
            <pc:sldMk cId="2733577436" sldId="860"/>
            <ac:spMk id="11" creationId="{8D8C3F2B-AFC9-E746-B3BC-C39F5D4861A6}"/>
          </ac:spMkLst>
        </pc:spChg>
      </pc:sldChg>
      <pc:sldChg chg="del ord">
        <pc:chgData name="Sinan Kalkan" userId="6c97b2d2-1092-497b-8c76-002b8d208c49" providerId="ADAL" clId="{2288E44E-D230-314F-ADCC-0D3744DD2FED}" dt="2021-05-26T06:03:34.463" v="11" actId="2696"/>
        <pc:sldMkLst>
          <pc:docMk/>
          <pc:sldMk cId="4128857988" sldId="861"/>
        </pc:sldMkLst>
      </pc:sldChg>
      <pc:sldChg chg="del ord">
        <pc:chgData name="Sinan Kalkan" userId="6c97b2d2-1092-497b-8c76-002b8d208c49" providerId="ADAL" clId="{2288E44E-D230-314F-ADCC-0D3744DD2FED}" dt="2021-05-26T06:03:37.607" v="12" actId="2696"/>
        <pc:sldMkLst>
          <pc:docMk/>
          <pc:sldMk cId="2742390757" sldId="862"/>
        </pc:sldMkLst>
      </pc:sldChg>
      <pc:sldChg chg="del ord">
        <pc:chgData name="Sinan Kalkan" userId="6c97b2d2-1092-497b-8c76-002b8d208c49" providerId="ADAL" clId="{2288E44E-D230-314F-ADCC-0D3744DD2FED}" dt="2021-05-26T06:03:39.196" v="13" actId="2696"/>
        <pc:sldMkLst>
          <pc:docMk/>
          <pc:sldMk cId="2760351915" sldId="863"/>
        </pc:sldMkLst>
      </pc:sldChg>
      <pc:sldChg chg="addSp modSp ord">
        <pc:chgData name="Sinan Kalkan" userId="6c97b2d2-1092-497b-8c76-002b8d208c49" providerId="ADAL" clId="{2288E44E-D230-314F-ADCC-0D3744DD2FED}" dt="2021-05-26T06:03:56.037" v="22"/>
        <pc:sldMkLst>
          <pc:docMk/>
          <pc:sldMk cId="2509224053" sldId="864"/>
        </pc:sldMkLst>
        <pc:spChg chg="add mod">
          <ac:chgData name="Sinan Kalkan" userId="6c97b2d2-1092-497b-8c76-002b8d208c49" providerId="ADAL" clId="{2288E44E-D230-314F-ADCC-0D3744DD2FED}" dt="2021-05-26T06:03:56.037" v="22"/>
          <ac:spMkLst>
            <pc:docMk/>
            <pc:sldMk cId="2509224053" sldId="864"/>
            <ac:spMk id="8" creationId="{2F503878-2800-694D-83DA-09A6AC35C235}"/>
          </ac:spMkLst>
        </pc:spChg>
      </pc:sldChg>
      <pc:sldChg chg="del ord">
        <pc:chgData name="Sinan Kalkan" userId="6c97b2d2-1092-497b-8c76-002b8d208c49" providerId="ADAL" clId="{2288E44E-D230-314F-ADCC-0D3744DD2FED}" dt="2021-05-26T06:03:43.200" v="15" actId="2696"/>
        <pc:sldMkLst>
          <pc:docMk/>
          <pc:sldMk cId="1413470887" sldId="865"/>
        </pc:sldMkLst>
      </pc:sldChg>
      <pc:sldChg chg="addSp modSp new mod">
        <pc:chgData name="Sinan Kalkan" userId="6c97b2d2-1092-497b-8c76-002b8d208c49" providerId="ADAL" clId="{2288E44E-D230-314F-ADCC-0D3744DD2FED}" dt="2021-05-26T06:10:22.985" v="215" actId="1076"/>
        <pc:sldMkLst>
          <pc:docMk/>
          <pc:sldMk cId="2259531666" sldId="865"/>
        </pc:sldMkLst>
        <pc:spChg chg="mod">
          <ac:chgData name="Sinan Kalkan" userId="6c97b2d2-1092-497b-8c76-002b8d208c49" providerId="ADAL" clId="{2288E44E-D230-314F-ADCC-0D3744DD2FED}" dt="2021-05-26T06:07:27.289" v="142" actId="20577"/>
          <ac:spMkLst>
            <pc:docMk/>
            <pc:sldMk cId="2259531666" sldId="865"/>
            <ac:spMk id="2" creationId="{B9AE7D41-549B-034E-882D-5C8F487D1A37}"/>
          </ac:spMkLst>
        </pc:spChg>
        <pc:spChg chg="mod">
          <ac:chgData name="Sinan Kalkan" userId="6c97b2d2-1092-497b-8c76-002b8d208c49" providerId="ADAL" clId="{2288E44E-D230-314F-ADCC-0D3744DD2FED}" dt="2021-05-26T06:07:29.122" v="143"/>
          <ac:spMkLst>
            <pc:docMk/>
            <pc:sldMk cId="2259531666" sldId="865"/>
            <ac:spMk id="3" creationId="{64107DEF-7AE4-3249-BA8D-D18435E27344}"/>
          </ac:spMkLst>
        </pc:spChg>
        <pc:spChg chg="add mod">
          <ac:chgData name="Sinan Kalkan" userId="6c97b2d2-1092-497b-8c76-002b8d208c49" providerId="ADAL" clId="{2288E44E-D230-314F-ADCC-0D3744DD2FED}" dt="2021-05-26T06:10:22.985" v="215" actId="1076"/>
          <ac:spMkLst>
            <pc:docMk/>
            <pc:sldMk cId="2259531666" sldId="865"/>
            <ac:spMk id="7" creationId="{963682AB-4F35-CE43-B5F9-463CD4473122}"/>
          </ac:spMkLst>
        </pc:spChg>
      </pc:sldChg>
      <pc:sldChg chg="addSp modSp new mod">
        <pc:chgData name="Sinan Kalkan" userId="6c97b2d2-1092-497b-8c76-002b8d208c49" providerId="ADAL" clId="{2288E44E-D230-314F-ADCC-0D3744DD2FED}" dt="2021-05-26T06:10:03.210" v="209" actId="1076"/>
        <pc:sldMkLst>
          <pc:docMk/>
          <pc:sldMk cId="768471233" sldId="866"/>
        </pc:sldMkLst>
        <pc:spChg chg="mod">
          <ac:chgData name="Sinan Kalkan" userId="6c97b2d2-1092-497b-8c76-002b8d208c49" providerId="ADAL" clId="{2288E44E-D230-314F-ADCC-0D3744DD2FED}" dt="2021-05-26T06:08:31.002" v="185" actId="14100"/>
          <ac:spMkLst>
            <pc:docMk/>
            <pc:sldMk cId="768471233" sldId="866"/>
            <ac:spMk id="2" creationId="{9213967B-15BC-194A-A0FB-0051A08ACC73}"/>
          </ac:spMkLst>
        </pc:spChg>
        <pc:spChg chg="add mod">
          <ac:chgData name="Sinan Kalkan" userId="6c97b2d2-1092-497b-8c76-002b8d208c49" providerId="ADAL" clId="{2288E44E-D230-314F-ADCC-0D3744DD2FED}" dt="2021-05-26T06:10:03.210" v="209" actId="1076"/>
          <ac:spMkLst>
            <pc:docMk/>
            <pc:sldMk cId="768471233" sldId="866"/>
            <ac:spMk id="7" creationId="{51313486-E694-F24D-8ED4-B556A4AD4BD4}"/>
          </ac:spMkLst>
        </pc:spChg>
        <pc:picChg chg="add mod">
          <ac:chgData name="Sinan Kalkan" userId="6c97b2d2-1092-497b-8c76-002b8d208c49" providerId="ADAL" clId="{2288E44E-D230-314F-ADCC-0D3744DD2FED}" dt="2021-05-26T06:09:07.943" v="188" actId="1076"/>
          <ac:picMkLst>
            <pc:docMk/>
            <pc:sldMk cId="768471233" sldId="866"/>
            <ac:picMk id="1026" creationId="{53F4C58D-D884-E54B-B347-870D18E0FB8B}"/>
          </ac:picMkLst>
        </pc:picChg>
      </pc:sldChg>
      <pc:sldChg chg="addSp delSp modSp new mod">
        <pc:chgData name="Sinan Kalkan" userId="6c97b2d2-1092-497b-8c76-002b8d208c49" providerId="ADAL" clId="{2288E44E-D230-314F-ADCC-0D3744DD2FED}" dt="2021-05-26T06:18:37.562" v="323" actId="1076"/>
        <pc:sldMkLst>
          <pc:docMk/>
          <pc:sldMk cId="2118439595" sldId="867"/>
        </pc:sldMkLst>
        <pc:spChg chg="mod">
          <ac:chgData name="Sinan Kalkan" userId="6c97b2d2-1092-497b-8c76-002b8d208c49" providerId="ADAL" clId="{2288E44E-D230-314F-ADCC-0D3744DD2FED}" dt="2021-05-26T06:12:00.562" v="225" actId="20577"/>
          <ac:spMkLst>
            <pc:docMk/>
            <pc:sldMk cId="2118439595" sldId="867"/>
            <ac:spMk id="2" creationId="{143C8F69-0478-C947-B052-72801D2FB017}"/>
          </ac:spMkLst>
        </pc:spChg>
        <pc:spChg chg="del">
          <ac:chgData name="Sinan Kalkan" userId="6c97b2d2-1092-497b-8c76-002b8d208c49" providerId="ADAL" clId="{2288E44E-D230-314F-ADCC-0D3744DD2FED}" dt="2021-05-26T06:16:08.034" v="277" actId="478"/>
          <ac:spMkLst>
            <pc:docMk/>
            <pc:sldMk cId="2118439595" sldId="867"/>
            <ac:spMk id="3" creationId="{130FAB4C-C649-6642-9C77-4BB2C5922167}"/>
          </ac:spMkLst>
        </pc:spChg>
        <pc:spChg chg="add mod">
          <ac:chgData name="Sinan Kalkan" userId="6c97b2d2-1092-497b-8c76-002b8d208c49" providerId="ADAL" clId="{2288E44E-D230-314F-ADCC-0D3744DD2FED}" dt="2021-05-26T06:18:16.626" v="317" actId="1076"/>
          <ac:spMkLst>
            <pc:docMk/>
            <pc:sldMk cId="2118439595" sldId="867"/>
            <ac:spMk id="8" creationId="{92E9AEE1-78F3-5B41-81BB-41C269089C70}"/>
          </ac:spMkLst>
        </pc:spChg>
        <pc:spChg chg="add mod">
          <ac:chgData name="Sinan Kalkan" userId="6c97b2d2-1092-497b-8c76-002b8d208c49" providerId="ADAL" clId="{2288E44E-D230-314F-ADCC-0D3744DD2FED}" dt="2021-05-26T06:18:37.562" v="323" actId="1076"/>
          <ac:spMkLst>
            <pc:docMk/>
            <pc:sldMk cId="2118439595" sldId="867"/>
            <ac:spMk id="9" creationId="{E4676C33-9933-CF45-BEBC-9303D0D72D52}"/>
          </ac:spMkLst>
        </pc:spChg>
        <pc:spChg chg="add mod">
          <ac:chgData name="Sinan Kalkan" userId="6c97b2d2-1092-497b-8c76-002b8d208c49" providerId="ADAL" clId="{2288E44E-D230-314F-ADCC-0D3744DD2FED}" dt="2021-05-26T06:18:37.562" v="323" actId="1076"/>
          <ac:spMkLst>
            <pc:docMk/>
            <pc:sldMk cId="2118439595" sldId="867"/>
            <ac:spMk id="10" creationId="{8D8D308F-E247-D24C-8E41-5EC5DEA4C7D4}"/>
          </ac:spMkLst>
        </pc:spChg>
        <pc:spChg chg="add del mod">
          <ac:chgData name="Sinan Kalkan" userId="6c97b2d2-1092-497b-8c76-002b8d208c49" providerId="ADAL" clId="{2288E44E-D230-314F-ADCC-0D3744DD2FED}" dt="2021-05-26T06:17:52.187" v="309" actId="478"/>
          <ac:spMkLst>
            <pc:docMk/>
            <pc:sldMk cId="2118439595" sldId="867"/>
            <ac:spMk id="11" creationId="{194210B0-76B9-0A45-B4A4-CA420816019A}"/>
          </ac:spMkLst>
        </pc:spChg>
        <pc:spChg chg="add del mod">
          <ac:chgData name="Sinan Kalkan" userId="6c97b2d2-1092-497b-8c76-002b8d208c49" providerId="ADAL" clId="{2288E44E-D230-314F-ADCC-0D3744DD2FED}" dt="2021-05-26T06:17:47.897" v="308" actId="478"/>
          <ac:spMkLst>
            <pc:docMk/>
            <pc:sldMk cId="2118439595" sldId="867"/>
            <ac:spMk id="12" creationId="{2595DD86-DB63-7349-9AC4-18B3237C960A}"/>
          </ac:spMkLst>
        </pc:spChg>
        <pc:spChg chg="add del mod">
          <ac:chgData name="Sinan Kalkan" userId="6c97b2d2-1092-497b-8c76-002b8d208c49" providerId="ADAL" clId="{2288E44E-D230-314F-ADCC-0D3744DD2FED}" dt="2021-05-26T06:17:44.372" v="307" actId="478"/>
          <ac:spMkLst>
            <pc:docMk/>
            <pc:sldMk cId="2118439595" sldId="867"/>
            <ac:spMk id="13" creationId="{7BFB128D-A65F-224E-A2A3-E623C802312C}"/>
          </ac:spMkLst>
        </pc:spChg>
        <pc:picChg chg="add mod">
          <ac:chgData name="Sinan Kalkan" userId="6c97b2d2-1092-497b-8c76-002b8d208c49" providerId="ADAL" clId="{2288E44E-D230-314F-ADCC-0D3744DD2FED}" dt="2021-05-26T06:18:18.698" v="318" actId="1076"/>
          <ac:picMkLst>
            <pc:docMk/>
            <pc:sldMk cId="2118439595" sldId="867"/>
            <ac:picMk id="7" creationId="{EF68E452-BE57-2440-9C13-E921857B1799}"/>
          </ac:picMkLst>
        </pc:picChg>
      </pc:sldChg>
      <pc:sldChg chg="addSp delSp modSp new mod">
        <pc:chgData name="Sinan Kalkan" userId="6c97b2d2-1092-497b-8c76-002b8d208c49" providerId="ADAL" clId="{2288E44E-D230-314F-ADCC-0D3744DD2FED}" dt="2021-05-26T07:51:06.943" v="411" actId="1076"/>
        <pc:sldMkLst>
          <pc:docMk/>
          <pc:sldMk cId="2043596654" sldId="868"/>
        </pc:sldMkLst>
        <pc:spChg chg="mod">
          <ac:chgData name="Sinan Kalkan" userId="6c97b2d2-1092-497b-8c76-002b8d208c49" providerId="ADAL" clId="{2288E44E-D230-314F-ADCC-0D3744DD2FED}" dt="2021-05-26T06:18:57.917" v="352" actId="20577"/>
          <ac:spMkLst>
            <pc:docMk/>
            <pc:sldMk cId="2043596654" sldId="868"/>
            <ac:spMk id="2" creationId="{FE31EFA5-DBD6-E54B-B62F-7084C9775323}"/>
          </ac:spMkLst>
        </pc:spChg>
        <pc:spChg chg="del">
          <ac:chgData name="Sinan Kalkan" userId="6c97b2d2-1092-497b-8c76-002b8d208c49" providerId="ADAL" clId="{2288E44E-D230-314F-ADCC-0D3744DD2FED}" dt="2021-05-26T07:50:03.866" v="376" actId="478"/>
          <ac:spMkLst>
            <pc:docMk/>
            <pc:sldMk cId="2043596654" sldId="868"/>
            <ac:spMk id="3" creationId="{75264741-4436-9D49-8280-5C02923BC2E0}"/>
          </ac:spMkLst>
        </pc:spChg>
        <pc:spChg chg="add mod">
          <ac:chgData name="Sinan Kalkan" userId="6c97b2d2-1092-497b-8c76-002b8d208c49" providerId="ADAL" clId="{2288E44E-D230-314F-ADCC-0D3744DD2FED}" dt="2021-05-26T07:50:08.313" v="377" actId="1076"/>
          <ac:spMkLst>
            <pc:docMk/>
            <pc:sldMk cId="2043596654" sldId="868"/>
            <ac:spMk id="7" creationId="{984586F4-54B6-8D4E-9F88-95732E806728}"/>
          </ac:spMkLst>
        </pc:spChg>
        <pc:spChg chg="add mod">
          <ac:chgData name="Sinan Kalkan" userId="6c97b2d2-1092-497b-8c76-002b8d208c49" providerId="ADAL" clId="{2288E44E-D230-314F-ADCC-0D3744DD2FED}" dt="2021-05-26T07:51:04.045" v="410" actId="20577"/>
          <ac:spMkLst>
            <pc:docMk/>
            <pc:sldMk cId="2043596654" sldId="868"/>
            <ac:spMk id="9" creationId="{E6A4E0F7-E863-D94B-BF28-C07A73B5CEA1}"/>
          </ac:spMkLst>
        </pc:spChg>
        <pc:picChg chg="add mod">
          <ac:chgData name="Sinan Kalkan" userId="6c97b2d2-1092-497b-8c76-002b8d208c49" providerId="ADAL" clId="{2288E44E-D230-314F-ADCC-0D3744DD2FED}" dt="2021-05-26T07:51:06.943" v="411" actId="1076"/>
          <ac:picMkLst>
            <pc:docMk/>
            <pc:sldMk cId="2043596654" sldId="868"/>
            <ac:picMk id="8" creationId="{CF429230-8DAE-1842-9B87-E67B5DB418F0}"/>
          </ac:picMkLst>
        </pc:picChg>
      </pc:sldChg>
      <pc:sldChg chg="addSp delSp modSp add mod">
        <pc:chgData name="Sinan Kalkan" userId="6c97b2d2-1092-497b-8c76-002b8d208c49" providerId="ADAL" clId="{2288E44E-D230-314F-ADCC-0D3744DD2FED}" dt="2021-05-26T07:52:32.524" v="445" actId="1076"/>
        <pc:sldMkLst>
          <pc:docMk/>
          <pc:sldMk cId="1215069343" sldId="869"/>
        </pc:sldMkLst>
        <pc:spChg chg="add mod">
          <ac:chgData name="Sinan Kalkan" userId="6c97b2d2-1092-497b-8c76-002b8d208c49" providerId="ADAL" clId="{2288E44E-D230-314F-ADCC-0D3744DD2FED}" dt="2021-05-26T07:52:32.524" v="445" actId="1076"/>
          <ac:spMkLst>
            <pc:docMk/>
            <pc:sldMk cId="1215069343" sldId="869"/>
            <ac:spMk id="3" creationId="{32F69DA9-8A21-3844-AC14-BD0D245DCDF0}"/>
          </ac:spMkLst>
        </pc:spChg>
        <pc:spChg chg="del">
          <ac:chgData name="Sinan Kalkan" userId="6c97b2d2-1092-497b-8c76-002b8d208c49" providerId="ADAL" clId="{2288E44E-D230-314F-ADCC-0D3744DD2FED}" dt="2021-05-26T07:51:23.045" v="413" actId="478"/>
          <ac:spMkLst>
            <pc:docMk/>
            <pc:sldMk cId="1215069343" sldId="869"/>
            <ac:spMk id="7" creationId="{984586F4-54B6-8D4E-9F88-95732E806728}"/>
          </ac:spMkLst>
        </pc:spChg>
        <pc:spChg chg="mod">
          <ac:chgData name="Sinan Kalkan" userId="6c97b2d2-1092-497b-8c76-002b8d208c49" providerId="ADAL" clId="{2288E44E-D230-314F-ADCC-0D3744DD2FED}" dt="2021-05-26T07:51:33.292" v="423" actId="20577"/>
          <ac:spMkLst>
            <pc:docMk/>
            <pc:sldMk cId="1215069343" sldId="869"/>
            <ac:spMk id="9" creationId="{E6A4E0F7-E863-D94B-BF28-C07A73B5CEA1}"/>
          </ac:spMkLst>
        </pc:spChg>
        <pc:picChg chg="mod">
          <ac:chgData name="Sinan Kalkan" userId="6c97b2d2-1092-497b-8c76-002b8d208c49" providerId="ADAL" clId="{2288E44E-D230-314F-ADCC-0D3744DD2FED}" dt="2021-05-26T07:51:39.964" v="425" actId="1076"/>
          <ac:picMkLst>
            <pc:docMk/>
            <pc:sldMk cId="1215069343" sldId="869"/>
            <ac:picMk id="8" creationId="{CF429230-8DAE-1842-9B87-E67B5DB418F0}"/>
          </ac:picMkLst>
        </pc:picChg>
      </pc:sldChg>
      <pc:sldChg chg="addSp delSp modSp new mod">
        <pc:chgData name="Sinan Kalkan" userId="6c97b2d2-1092-497b-8c76-002b8d208c49" providerId="ADAL" clId="{2288E44E-D230-314F-ADCC-0D3744DD2FED}" dt="2021-05-26T08:00:27.386" v="699"/>
        <pc:sldMkLst>
          <pc:docMk/>
          <pc:sldMk cId="1813935775" sldId="870"/>
        </pc:sldMkLst>
        <pc:spChg chg="mod">
          <ac:chgData name="Sinan Kalkan" userId="6c97b2d2-1092-497b-8c76-002b8d208c49" providerId="ADAL" clId="{2288E44E-D230-314F-ADCC-0D3744DD2FED}" dt="2021-05-26T07:55:37.476" v="466" actId="20577"/>
          <ac:spMkLst>
            <pc:docMk/>
            <pc:sldMk cId="1813935775" sldId="870"/>
            <ac:spMk id="2" creationId="{F664A9CC-FC12-6B4D-AF26-BD1B8759136D}"/>
          </ac:spMkLst>
        </pc:spChg>
        <pc:spChg chg="mod">
          <ac:chgData name="Sinan Kalkan" userId="6c97b2d2-1092-497b-8c76-002b8d208c49" providerId="ADAL" clId="{2288E44E-D230-314F-ADCC-0D3744DD2FED}" dt="2021-05-26T07:59:31.102" v="696" actId="404"/>
          <ac:spMkLst>
            <pc:docMk/>
            <pc:sldMk cId="1813935775" sldId="870"/>
            <ac:spMk id="3" creationId="{0247180B-58A3-8C4C-9888-85A3C26779CC}"/>
          </ac:spMkLst>
        </pc:spChg>
        <pc:spChg chg="add mod">
          <ac:chgData name="Sinan Kalkan" userId="6c97b2d2-1092-497b-8c76-002b8d208c49" providerId="ADAL" clId="{2288E44E-D230-314F-ADCC-0D3744DD2FED}" dt="2021-05-26T07:59:36.145" v="697" actId="1076"/>
          <ac:spMkLst>
            <pc:docMk/>
            <pc:sldMk cId="1813935775" sldId="870"/>
            <ac:spMk id="7" creationId="{56068BED-AA7E-EB4D-BEBB-896A5B3175E6}"/>
          </ac:spMkLst>
        </pc:spChg>
        <pc:spChg chg="add del mod">
          <ac:chgData name="Sinan Kalkan" userId="6c97b2d2-1092-497b-8c76-002b8d208c49" providerId="ADAL" clId="{2288E44E-D230-314F-ADCC-0D3744DD2FED}" dt="2021-05-26T08:00:27.386" v="699"/>
          <ac:spMkLst>
            <pc:docMk/>
            <pc:sldMk cId="1813935775" sldId="870"/>
            <ac:spMk id="8" creationId="{5C560954-0871-A046-8760-DD40AB73C7C8}"/>
          </ac:spMkLst>
        </pc:spChg>
      </pc:sldChg>
      <pc:sldChg chg="del ord">
        <pc:chgData name="Sinan Kalkan" userId="6c97b2d2-1092-497b-8c76-002b8d208c49" providerId="ADAL" clId="{2288E44E-D230-314F-ADCC-0D3744DD2FED}" dt="2021-05-26T06:03:41.950" v="14" actId="2696"/>
        <pc:sldMkLst>
          <pc:docMk/>
          <pc:sldMk cId="4092685426" sldId="870"/>
        </pc:sldMkLst>
      </pc:sldChg>
      <pc:sldChg chg="addSp delSp modSp add mod">
        <pc:chgData name="Sinan Kalkan" userId="6c97b2d2-1092-497b-8c76-002b8d208c49" providerId="ADAL" clId="{2288E44E-D230-314F-ADCC-0D3744DD2FED}" dt="2021-05-26T08:02:42.587" v="781" actId="207"/>
        <pc:sldMkLst>
          <pc:docMk/>
          <pc:sldMk cId="3604775170" sldId="871"/>
        </pc:sldMkLst>
        <pc:spChg chg="mod">
          <ac:chgData name="Sinan Kalkan" userId="6c97b2d2-1092-497b-8c76-002b8d208c49" providerId="ADAL" clId="{2288E44E-D230-314F-ADCC-0D3744DD2FED}" dt="2021-05-26T08:00:50.665" v="748" actId="20577"/>
          <ac:spMkLst>
            <pc:docMk/>
            <pc:sldMk cId="3604775170" sldId="871"/>
            <ac:spMk id="3" creationId="{0247180B-58A3-8C4C-9888-85A3C26779CC}"/>
          </ac:spMkLst>
        </pc:spChg>
        <pc:spChg chg="del">
          <ac:chgData name="Sinan Kalkan" userId="6c97b2d2-1092-497b-8c76-002b8d208c49" providerId="ADAL" clId="{2288E44E-D230-314F-ADCC-0D3744DD2FED}" dt="2021-05-26T08:01:03.723" v="749" actId="478"/>
          <ac:spMkLst>
            <pc:docMk/>
            <pc:sldMk cId="3604775170" sldId="871"/>
            <ac:spMk id="7" creationId="{56068BED-AA7E-EB4D-BEBB-896A5B3175E6}"/>
          </ac:spMkLst>
        </pc:spChg>
        <pc:spChg chg="add mod">
          <ac:chgData name="Sinan Kalkan" userId="6c97b2d2-1092-497b-8c76-002b8d208c49" providerId="ADAL" clId="{2288E44E-D230-314F-ADCC-0D3744DD2FED}" dt="2021-05-26T08:02:42.587" v="781" actId="207"/>
          <ac:spMkLst>
            <pc:docMk/>
            <pc:sldMk cId="3604775170" sldId="871"/>
            <ac:spMk id="8" creationId="{494D69C7-5C69-A14A-9B7F-7ED8C483BF3F}"/>
          </ac:spMkLst>
        </pc:spChg>
        <pc:picChg chg="add mod">
          <ac:chgData name="Sinan Kalkan" userId="6c97b2d2-1092-497b-8c76-002b8d208c49" providerId="ADAL" clId="{2288E44E-D230-314F-ADCC-0D3744DD2FED}" dt="2021-05-26T08:02:30.441" v="780" actId="1076"/>
          <ac:picMkLst>
            <pc:docMk/>
            <pc:sldMk cId="3604775170" sldId="871"/>
            <ac:picMk id="9" creationId="{E879C939-D473-9247-AC30-41B73348198A}"/>
          </ac:picMkLst>
        </pc:picChg>
      </pc:sldChg>
      <pc:sldChg chg="modSp new mod">
        <pc:chgData name="Sinan Kalkan" userId="6c97b2d2-1092-497b-8c76-002b8d208c49" providerId="ADAL" clId="{2288E44E-D230-314F-ADCC-0D3744DD2FED}" dt="2021-05-27T07:21:12.792" v="1755" actId="122"/>
        <pc:sldMkLst>
          <pc:docMk/>
          <pc:sldMk cId="665612105" sldId="872"/>
        </pc:sldMkLst>
        <pc:spChg chg="mod">
          <ac:chgData name="Sinan Kalkan" userId="6c97b2d2-1092-497b-8c76-002b8d208c49" providerId="ADAL" clId="{2288E44E-D230-314F-ADCC-0D3744DD2FED}" dt="2021-05-27T07:20:42.579" v="1709" actId="20577"/>
          <ac:spMkLst>
            <pc:docMk/>
            <pc:sldMk cId="665612105" sldId="872"/>
            <ac:spMk id="2" creationId="{78BF5BB3-8B79-4D48-ADF1-60CE840577A8}"/>
          </ac:spMkLst>
        </pc:spChg>
        <pc:spChg chg="mod">
          <ac:chgData name="Sinan Kalkan" userId="6c97b2d2-1092-497b-8c76-002b8d208c49" providerId="ADAL" clId="{2288E44E-D230-314F-ADCC-0D3744DD2FED}" dt="2021-05-27T07:21:12.792" v="1755" actId="122"/>
          <ac:spMkLst>
            <pc:docMk/>
            <pc:sldMk cId="665612105" sldId="872"/>
            <ac:spMk id="3" creationId="{2AD27C7D-3125-5045-89FB-B340C67BFE1B}"/>
          </ac:spMkLst>
        </pc:spChg>
      </pc:sldChg>
      <pc:sldChg chg="modSp new mod">
        <pc:chgData name="Sinan Kalkan" userId="6c97b2d2-1092-497b-8c76-002b8d208c49" providerId="ADAL" clId="{2288E44E-D230-314F-ADCC-0D3744DD2FED}" dt="2021-05-27T07:06:59.909" v="1008" actId="20577"/>
        <pc:sldMkLst>
          <pc:docMk/>
          <pc:sldMk cId="2837188001" sldId="873"/>
        </pc:sldMkLst>
        <pc:spChg chg="mod">
          <ac:chgData name="Sinan Kalkan" userId="6c97b2d2-1092-497b-8c76-002b8d208c49" providerId="ADAL" clId="{2288E44E-D230-314F-ADCC-0D3744DD2FED}" dt="2021-05-26T08:03:53.256" v="828" actId="20577"/>
          <ac:spMkLst>
            <pc:docMk/>
            <pc:sldMk cId="2837188001" sldId="873"/>
            <ac:spMk id="2" creationId="{16DD99E7-F859-704D-A15F-1CDF3F7ACF9D}"/>
          </ac:spMkLst>
        </pc:spChg>
        <pc:spChg chg="mod">
          <ac:chgData name="Sinan Kalkan" userId="6c97b2d2-1092-497b-8c76-002b8d208c49" providerId="ADAL" clId="{2288E44E-D230-314F-ADCC-0D3744DD2FED}" dt="2021-05-27T07:06:59.909" v="1008" actId="20577"/>
          <ac:spMkLst>
            <pc:docMk/>
            <pc:sldMk cId="2837188001" sldId="873"/>
            <ac:spMk id="3" creationId="{B46DEDA3-B8AE-BE4E-ADB3-473D2D9B5F68}"/>
          </ac:spMkLst>
        </pc:spChg>
      </pc:sldChg>
      <pc:sldChg chg="modSp new mod modAnim">
        <pc:chgData name="Sinan Kalkan" userId="6c97b2d2-1092-497b-8c76-002b8d208c49" providerId="ADAL" clId="{2288E44E-D230-314F-ADCC-0D3744DD2FED}" dt="2021-05-27T07:12:47.513" v="1505"/>
        <pc:sldMkLst>
          <pc:docMk/>
          <pc:sldMk cId="3112396978" sldId="874"/>
        </pc:sldMkLst>
        <pc:spChg chg="mod">
          <ac:chgData name="Sinan Kalkan" userId="6c97b2d2-1092-497b-8c76-002b8d208c49" providerId="ADAL" clId="{2288E44E-D230-314F-ADCC-0D3744DD2FED}" dt="2021-05-26T08:05:56.295" v="841" actId="20577"/>
          <ac:spMkLst>
            <pc:docMk/>
            <pc:sldMk cId="3112396978" sldId="874"/>
            <ac:spMk id="2" creationId="{CA57A264-E0F5-0E47-A6FB-A28770F86ABD}"/>
          </ac:spMkLst>
        </pc:spChg>
        <pc:spChg chg="mod">
          <ac:chgData name="Sinan Kalkan" userId="6c97b2d2-1092-497b-8c76-002b8d208c49" providerId="ADAL" clId="{2288E44E-D230-314F-ADCC-0D3744DD2FED}" dt="2021-05-27T07:12:27.563" v="1503" actId="1076"/>
          <ac:spMkLst>
            <pc:docMk/>
            <pc:sldMk cId="3112396978" sldId="874"/>
            <ac:spMk id="3" creationId="{4C9B41E6-55D2-D54B-AB82-95FB14CA672E}"/>
          </ac:spMkLst>
        </pc:spChg>
      </pc:sldChg>
      <pc:sldChg chg="modSp new mod">
        <pc:chgData name="Sinan Kalkan" userId="6c97b2d2-1092-497b-8c76-002b8d208c49" providerId="ADAL" clId="{2288E44E-D230-314F-ADCC-0D3744DD2FED}" dt="2021-05-27T07:16:14.415" v="1705" actId="20577"/>
        <pc:sldMkLst>
          <pc:docMk/>
          <pc:sldMk cId="1162766306" sldId="875"/>
        </pc:sldMkLst>
        <pc:spChg chg="mod">
          <ac:chgData name="Sinan Kalkan" userId="6c97b2d2-1092-497b-8c76-002b8d208c49" providerId="ADAL" clId="{2288E44E-D230-314F-ADCC-0D3744DD2FED}" dt="2021-05-27T07:13:57.418" v="1527" actId="20577"/>
          <ac:spMkLst>
            <pc:docMk/>
            <pc:sldMk cId="1162766306" sldId="875"/>
            <ac:spMk id="2" creationId="{740C7368-1F06-4E42-9F0F-0037BFD5E232}"/>
          </ac:spMkLst>
        </pc:spChg>
        <pc:spChg chg="mod">
          <ac:chgData name="Sinan Kalkan" userId="6c97b2d2-1092-497b-8c76-002b8d208c49" providerId="ADAL" clId="{2288E44E-D230-314F-ADCC-0D3744DD2FED}" dt="2021-05-27T07:16:14.415" v="1705" actId="20577"/>
          <ac:spMkLst>
            <pc:docMk/>
            <pc:sldMk cId="1162766306" sldId="875"/>
            <ac:spMk id="3" creationId="{2E9E0DB3-B5DD-A141-AE4A-E23F14ABA2F3}"/>
          </ac:spMkLst>
        </pc:spChg>
      </pc:sldChg>
    </pc:docChg>
  </pc:docChgLst>
  <pc:docChgLst>
    <pc:chgData name="Sinan Kalkan" userId="6c97b2d2-1092-497b-8c76-002b8d208c49" providerId="ADAL" clId="{E9FFDDDC-962E-5249-BDD8-6FDA0CC12FB1}"/>
    <pc:docChg chg="undo custSel delSld modSld sldOrd">
      <pc:chgData name="Sinan Kalkan" userId="6c97b2d2-1092-497b-8c76-002b8d208c49" providerId="ADAL" clId="{E9FFDDDC-962E-5249-BDD8-6FDA0CC12FB1}" dt="2021-04-21T10:31:14.072" v="814" actId="478"/>
      <pc:docMkLst>
        <pc:docMk/>
      </pc:docMkLst>
      <pc:sldChg chg="addSp delSp mod">
        <pc:chgData name="Sinan Kalkan" userId="6c97b2d2-1092-497b-8c76-002b8d208c49" providerId="ADAL" clId="{E9FFDDDC-962E-5249-BDD8-6FDA0CC12FB1}" dt="2021-04-21T10:27:56.346" v="745" actId="478"/>
        <pc:sldMkLst>
          <pc:docMk/>
          <pc:sldMk cId="0" sldId="256"/>
        </pc:sldMkLst>
        <pc:inkChg chg="add del">
          <ac:chgData name="Sinan Kalkan" userId="6c97b2d2-1092-497b-8c76-002b8d208c49" providerId="ADAL" clId="{E9FFDDDC-962E-5249-BDD8-6FDA0CC12FB1}" dt="2021-04-21T10:27:56.346" v="745" actId="478"/>
          <ac:inkMkLst>
            <pc:docMk/>
            <pc:sldMk cId="0" sldId="256"/>
            <ac:inkMk id="5" creationId="{FDDA9EF7-3D75-D04C-BCC1-3BEBEEE2924E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1338458452" sldId="649"/>
        </pc:sldMkLst>
        <pc:inkChg chg="add del">
          <ac:chgData name="Sinan Kalkan" userId="6c97b2d2-1092-497b-8c76-002b8d208c49" providerId="ADAL" clId="{E9FFDDDC-962E-5249-BDD8-6FDA0CC12FB1}" dt="2021-04-21T10:27:58.391" v="746" actId="478"/>
          <ac:inkMkLst>
            <pc:docMk/>
            <pc:sldMk cId="1338458452" sldId="649"/>
            <ac:inkMk id="10" creationId="{2C3FCAD8-1457-F44F-B432-A051313F95CD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1" creationId="{E5636351-F727-5549-B1AB-E887D1839C72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2" creationId="{772371B2-1A3F-9B4E-881D-493BABB353C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3" creationId="{AEECA73F-A99A-AD43-A227-6C940D3FF532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4" creationId="{6253AD82-B532-8E4E-92BA-B911C55F8B4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5" creationId="{2B3A2380-B861-6644-A224-36BD10FDEB13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6" creationId="{8D8CA634-D796-D545-9897-C07100C761B9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7" creationId="{4B490841-F17F-A540-AAB0-87E79DF8374F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8" creationId="{0DB8FFF0-5511-4441-BE0A-EF2D59DD3AA8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9" creationId="{0F0A77FB-E2BF-6E43-BC5E-284E9748EDC0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48.946" v="761" actId="478"/>
        <pc:sldMkLst>
          <pc:docMk/>
          <pc:sldMk cId="2939381871" sldId="684"/>
        </pc:sldMkLst>
        <pc:grpChg chg="del mod">
          <ac:chgData name="Sinan Kalkan" userId="6c97b2d2-1092-497b-8c76-002b8d208c49" providerId="ADAL" clId="{E9FFDDDC-962E-5249-BDD8-6FDA0CC12FB1}" dt="2021-04-21T10:28:42.679" v="757" actId="478"/>
          <ac:grpSpMkLst>
            <pc:docMk/>
            <pc:sldMk cId="2939381871" sldId="684"/>
            <ac:grpSpMk id="8" creationId="{FADC08F6-581F-C649-8273-4DD1BB3E5D42}"/>
          </ac:grpSpMkLst>
        </pc:grpChg>
        <pc:grpChg chg="del mod">
          <ac:chgData name="Sinan Kalkan" userId="6c97b2d2-1092-497b-8c76-002b8d208c49" providerId="ADAL" clId="{E9FFDDDC-962E-5249-BDD8-6FDA0CC12FB1}" dt="2021-04-16T05:55:15.013" v="89"/>
          <ac:grpSpMkLst>
            <pc:docMk/>
            <pc:sldMk cId="2939381871" sldId="684"/>
            <ac:grpSpMk id="14" creationId="{E0C4E453-2071-0E4D-935B-37CF13F8026A}"/>
          </ac:grpSpMkLst>
        </pc:grpChg>
        <pc:grpChg chg="del mod">
          <ac:chgData name="Sinan Kalkan" userId="6c97b2d2-1092-497b-8c76-002b8d208c49" providerId="ADAL" clId="{E9FFDDDC-962E-5249-BDD8-6FDA0CC12FB1}" dt="2021-04-21T10:28:41.959" v="756" actId="478"/>
          <ac:grpSpMkLst>
            <pc:docMk/>
            <pc:sldMk cId="2939381871" sldId="684"/>
            <ac:grpSpMk id="21" creationId="{38CFC620-22BA-B44C-AD77-8A1C37ED9BDC}"/>
          </ac:grpSpMkLst>
        </pc:grpChg>
        <pc:grpChg chg="del mod">
          <ac:chgData name="Sinan Kalkan" userId="6c97b2d2-1092-497b-8c76-002b8d208c49" providerId="ADAL" clId="{E9FFDDDC-962E-5249-BDD8-6FDA0CC12FB1}" dt="2021-04-16T05:55:31.849" v="94"/>
          <ac:grpSpMkLst>
            <pc:docMk/>
            <pc:sldMk cId="2939381871" sldId="684"/>
            <ac:grpSpMk id="24" creationId="{6C764EBD-5F6E-7347-A007-8A9749AA683A}"/>
          </ac:grpSpMkLst>
        </pc:grpChg>
        <pc:grpChg chg="del mod">
          <ac:chgData name="Sinan Kalkan" userId="6c97b2d2-1092-497b-8c76-002b8d208c49" providerId="ADAL" clId="{E9FFDDDC-962E-5249-BDD8-6FDA0CC12FB1}" dt="2021-04-16T05:55:34.009" v="96"/>
          <ac:grpSpMkLst>
            <pc:docMk/>
            <pc:sldMk cId="2939381871" sldId="684"/>
            <ac:grpSpMk id="26" creationId="{26A84645-67F2-2B44-9758-7392A4115B37}"/>
          </ac:grpSpMkLst>
        </pc:grpChg>
        <pc:grpChg chg="del mod">
          <ac:chgData name="Sinan Kalkan" userId="6c97b2d2-1092-497b-8c76-002b8d208c49" providerId="ADAL" clId="{E9FFDDDC-962E-5249-BDD8-6FDA0CC12FB1}" dt="2021-04-16T05:55:54.506" v="105"/>
          <ac:grpSpMkLst>
            <pc:docMk/>
            <pc:sldMk cId="2939381871" sldId="684"/>
            <ac:grpSpMk id="28" creationId="{40F60571-56A9-AC47-9512-1275C99B5F9E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31" creationId="{36E52241-647C-544D-83D6-B1A1E6641F08}"/>
          </ac:grpSpMkLst>
        </pc:grpChg>
        <pc:grpChg chg="del mod">
          <ac:chgData name="Sinan Kalkan" userId="6c97b2d2-1092-497b-8c76-002b8d208c49" providerId="ADAL" clId="{E9FFDDDC-962E-5249-BDD8-6FDA0CC12FB1}" dt="2021-04-16T05:56:00.905" v="116"/>
          <ac:grpSpMkLst>
            <pc:docMk/>
            <pc:sldMk cId="2939381871" sldId="684"/>
            <ac:grpSpMk id="34" creationId="{02C97AA9-7A68-0049-98AB-8FB6F506D858}"/>
          </ac:grpSpMkLst>
        </pc:grpChg>
        <pc:grpChg chg="del mod">
          <ac:chgData name="Sinan Kalkan" userId="6c97b2d2-1092-497b-8c76-002b8d208c49" providerId="ADAL" clId="{E9FFDDDC-962E-5249-BDD8-6FDA0CC12FB1}" dt="2021-04-21T10:28:44.165" v="758" actId="478"/>
          <ac:grpSpMkLst>
            <pc:docMk/>
            <pc:sldMk cId="2939381871" sldId="684"/>
            <ac:grpSpMk id="37" creationId="{5B6FCB6D-F051-5848-9E30-1259C1A49087}"/>
          </ac:grpSpMkLst>
        </pc:grpChg>
        <pc:grpChg chg="del mod">
          <ac:chgData name="Sinan Kalkan" userId="6c97b2d2-1092-497b-8c76-002b8d208c49" providerId="ADAL" clId="{E9FFDDDC-962E-5249-BDD8-6FDA0CC12FB1}" dt="2021-04-21T10:28:44.914" v="759" actId="478"/>
          <ac:grpSpMkLst>
            <pc:docMk/>
            <pc:sldMk cId="2939381871" sldId="684"/>
            <ac:grpSpMk id="42" creationId="{2D6A0759-4EF6-F048-BF4C-245896FB8FF6}"/>
          </ac:grpSpMkLst>
        </pc:grpChg>
        <pc:grpChg chg="del mod">
          <ac:chgData name="Sinan Kalkan" userId="6c97b2d2-1092-497b-8c76-002b8d208c49" providerId="ADAL" clId="{E9FFDDDC-962E-5249-BDD8-6FDA0CC12FB1}" dt="2021-04-21T10:28:45.834" v="760" actId="478"/>
          <ac:grpSpMkLst>
            <pc:docMk/>
            <pc:sldMk cId="2939381871" sldId="684"/>
            <ac:grpSpMk id="48" creationId="{4FC16995-9272-E74F-BCF7-219538C0BCBF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51" creationId="{181DBB77-1D32-834A-9537-546C0693CA24}"/>
          </ac:grpSpMkLst>
        </pc:grp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5" creationId="{751CA604-075A-834C-A7E2-999DEF89119B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6" creationId="{D5797915-69B8-1F42-9365-EA128571EA47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7" creationId="{41B042A8-153F-674D-8598-3FE4784CB10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9" creationId="{0BC9636D-4C7D-EB49-816E-76BFBC55ED47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0" creationId="{6C77A19A-2425-3544-82A7-0A2F9508832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1" creationId="{C8425A88-7208-7F41-A705-94BBED1FEEC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2" creationId="{5D58F6AA-B6FC-7542-AAAF-C9082AC0A9E2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3" creationId="{26859628-8003-E348-B27D-87B5686B212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5" creationId="{86095512-DC7E-ED4B-A44D-2D286971C35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6" creationId="{F3C956AF-9D16-D54D-91E0-3A4E161CA47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7" creationId="{AF5D72CF-5D07-9C48-A524-461912E09A8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8" creationId="{9FA6F1B7-E557-F84A-9ED0-44092417750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9" creationId="{E4A5D454-A71B-3E4C-A4E9-53B0F0CA296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20" creationId="{674EDE6D-EB76-F341-8D33-A9D6AE1D5BC6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2" creationId="{AA9F9BCF-6F77-A247-A2C4-A2F712EE423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3" creationId="{1CB21EDE-5B63-9F44-8C4B-4B5BC500384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5" creationId="{6EDEFB5D-1391-5C47-8F60-72272E1E011A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7" creationId="{337A2106-1A16-C24A-ADEF-EED1B8FBD3CC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29" creationId="{23F527EA-48A1-2E4A-AD67-FD88C05F0B9B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30" creationId="{7FF7A6CB-61F7-5E40-9660-87938E64136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2" creationId="{42140D45-B1C5-944A-8260-3CE93518D34B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3" creationId="{19A529F2-1DE8-5643-8C95-8A198C8976F4}"/>
          </ac:inkMkLst>
        </pc:ink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35" creationId="{E9E8F1B2-91AA-8A45-AA42-66D4041742CE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36" creationId="{132963E3-C4C9-9647-9C67-4B7E18316D04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8" creationId="{FD928E42-8510-0449-A5AA-201342269278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9" creationId="{7BAE1562-5997-AB44-87D2-4F5DDFA60E9E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0" creationId="{BD748A24-489E-514C-9F98-F718F7C5A679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1" creationId="{AA162024-EECD-D24E-810F-3A3422F872A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3" creationId="{7EDCEA9E-0189-9548-9B67-B2E099317B8F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4" creationId="{98A4E4B8-46C2-7B4B-9D9E-25183188C63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5" creationId="{DDC761AA-89C5-F544-8292-9ACB55B80CC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6" creationId="{E20F40E6-06D3-C74E-BD38-3958E9FA7C3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7" creationId="{16261BCB-5890-8646-806F-AFAE4D2B1B21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49" creationId="{40C3AD78-89A9-6446-B34B-E1BDF8798B94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50" creationId="{66843D1E-8157-4744-8502-26390B294D9A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56.257" v="763" actId="478"/>
        <pc:sldMkLst>
          <pc:docMk/>
          <pc:sldMk cId="1305045395" sldId="685"/>
        </pc:sldMkLst>
        <pc:grpChg chg="del mod">
          <ac:chgData name="Sinan Kalkan" userId="6c97b2d2-1092-497b-8c76-002b8d208c49" providerId="ADAL" clId="{E9FFDDDC-962E-5249-BDD8-6FDA0CC12FB1}" dt="2021-04-16T06:01:42.165" v="143"/>
          <ac:grpSpMkLst>
            <pc:docMk/>
            <pc:sldMk cId="1305045395" sldId="685"/>
            <ac:grpSpMk id="17" creationId="{27DE5318-0476-A948-AD20-740107A770BD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5" creationId="{49C76B11-C9C1-8140-A8D0-4A8EC5EE50A5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9" creationId="{EC132FFC-34F6-454B-86A8-E39CF1268312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33" creationId="{96F5DC38-B24A-A84B-91CA-EC611B4A99E1}"/>
          </ac:grpSpMkLst>
        </pc:grpChg>
        <pc:grpChg chg="del mod">
          <ac:chgData name="Sinan Kalkan" userId="6c97b2d2-1092-497b-8c76-002b8d208c49" providerId="ADAL" clId="{E9FFDDDC-962E-5249-BDD8-6FDA0CC12FB1}" dt="2021-04-21T10:28:56.257" v="763" actId="478"/>
          <ac:grpSpMkLst>
            <pc:docMk/>
            <pc:sldMk cId="1305045395" sldId="685"/>
            <ac:grpSpMk id="36" creationId="{56F2CFBA-3105-0640-9A82-E8F7C55D4B2F}"/>
          </ac:grpSpMkLst>
        </pc:grp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6" creationId="{F54AFD42-EFF2-AD44-B0B6-6AC539D3FD0C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7" creationId="{3AB80E43-A631-8B43-A03E-8F4C8D72D205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8" creationId="{FE589416-FD4D-9D43-B21A-31CCE02815C9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9" creationId="{554EDBD5-53EB-E441-8472-8CB9D37CA382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10" creationId="{863C81EA-0704-2643-8C6C-DD801E0DF46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1" creationId="{6E49A08B-C737-1A4D-A855-7452F4DA9D98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2" creationId="{799D9B61-D8F3-DE4B-81BF-1130518AB84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3" creationId="{BA117657-5D50-6740-9B90-6E8D45F8B1B2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4" creationId="{F448187E-E6DB-AB49-97EF-5EDF2E91EF71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5" creationId="{811A543D-3BA6-124A-844E-80204FF0410B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6" creationId="{B680D0FA-39EE-1D4A-80AC-AD92D00336C5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8" creationId="{CC31034D-57B1-4846-91AE-EBD8F51E388A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9" creationId="{754F359C-93DD-0647-919E-78C57F0C817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0" creationId="{97FE733C-E113-B545-8CDD-C53AE20B55D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1" creationId="{F21A9FF1-7C58-9B4C-926B-1B42A293427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2" creationId="{04DAEB8C-FD76-0C4E-A549-69BB4C30863F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3" creationId="{F994A58D-B994-3D42-B5C2-D24CC7FB48B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4" creationId="{8E126D40-5F09-384F-A084-6CCBF2C4A78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26" creationId="{400169F4-14D4-8149-951D-8E4230D1CC2A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7" creationId="{072DD83F-B427-B949-8745-0D2FFBE91A99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8" creationId="{74558B3E-DF73-064E-967F-1849B4FEE14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30" creationId="{BF23ECF8-C561-2F4E-9E34-60F282BA2D0D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1" creationId="{BD97D270-1C8B-574F-8C2E-D01526F058D9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2" creationId="{94DC8208-9827-F444-ADC2-5CD71675756B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4" creationId="{8D78F81B-84E7-C741-B8B3-C1ADDBA54696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5" creationId="{08E7BDB2-F5D3-B444-BFAE-D9667EA7B09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20.104" v="768" actId="478"/>
        <pc:sldMkLst>
          <pc:docMk/>
          <pc:sldMk cId="3603617948" sldId="686"/>
        </pc:sldMkLst>
        <pc:grpChg chg="del mod">
          <ac:chgData name="Sinan Kalkan" userId="6c97b2d2-1092-497b-8c76-002b8d208c49" providerId="ADAL" clId="{E9FFDDDC-962E-5249-BDD8-6FDA0CC12FB1}" dt="2021-04-21T10:29:20.104" v="768" actId="478"/>
          <ac:grpSpMkLst>
            <pc:docMk/>
            <pc:sldMk cId="3603617948" sldId="686"/>
            <ac:grpSpMk id="12" creationId="{52B1FE0A-FEDB-BE41-A503-EABAC319635E}"/>
          </ac:grpSpMkLst>
        </pc:grpChg>
        <pc:inkChg chg="add del">
          <ac:chgData name="Sinan Kalkan" userId="6c97b2d2-1092-497b-8c76-002b8d208c49" providerId="ADAL" clId="{E9FFDDDC-962E-5249-BDD8-6FDA0CC12FB1}" dt="2021-04-21T10:29:19.076" v="767" actId="478"/>
          <ac:inkMkLst>
            <pc:docMk/>
            <pc:sldMk cId="3603617948" sldId="686"/>
            <ac:inkMk id="6" creationId="{9E6B79EC-A44B-9948-808A-821C49348976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7" creationId="{265F6B5B-4627-1049-A3F4-F26A30794E6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8" creationId="{07DCDCD1-21E9-D441-8352-576CFE1AC3FE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9" creationId="{62DB483A-7CFC-AC4E-8A39-CBCF695FD1A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0" creationId="{B075CA4F-63DA-F949-AE73-6A0966D57CCF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1" creationId="{DF48834F-6B19-884A-8E7A-87D380D3A6D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954657405" sldId="694"/>
        </pc:sldMkLst>
      </pc:sldChg>
      <pc:sldChg chg="addSp delSp mod">
        <pc:chgData name="Sinan Kalkan" userId="6c97b2d2-1092-497b-8c76-002b8d208c49" providerId="ADAL" clId="{E9FFDDDC-962E-5249-BDD8-6FDA0CC12FB1}" dt="2021-04-21T10:28:34.830" v="755" actId="478"/>
        <pc:sldMkLst>
          <pc:docMk/>
          <pc:sldMk cId="1751189708" sldId="699"/>
        </pc:sldMkLst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7" creationId="{045890B5-03DC-E844-A49D-71283F055A2E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8" creationId="{31E1227E-3394-9C40-89A2-755A83C48CC4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9" creationId="{27123556-5856-004A-8E3F-C8CE57C0B3E3}"/>
          </ac:inkMkLst>
        </pc:inkChg>
      </pc:sldChg>
      <pc:sldChg chg="addSp delSp mod">
        <pc:chgData name="Sinan Kalkan" userId="6c97b2d2-1092-497b-8c76-002b8d208c49" providerId="ADAL" clId="{E9FFDDDC-962E-5249-BDD8-6FDA0CC12FB1}" dt="2021-04-21T10:28:29.750" v="754" actId="478"/>
        <pc:sldMkLst>
          <pc:docMk/>
          <pc:sldMk cId="3164347613" sldId="700"/>
        </pc:sldMkLst>
        <pc:inkChg chg="add del">
          <ac:chgData name="Sinan Kalkan" userId="6c97b2d2-1092-497b-8c76-002b8d208c49" providerId="ADAL" clId="{E9FFDDDC-962E-5249-BDD8-6FDA0CC12FB1}" dt="2021-04-21T10:28:27.023" v="752" actId="478"/>
          <ac:inkMkLst>
            <pc:docMk/>
            <pc:sldMk cId="3164347613" sldId="700"/>
            <ac:inkMk id="7" creationId="{CF244520-1CD3-2245-AB1F-0D7BD3C22161}"/>
          </ac:inkMkLst>
        </pc:inkChg>
        <pc:inkChg chg="add del">
          <ac:chgData name="Sinan Kalkan" userId="6c97b2d2-1092-497b-8c76-002b8d208c49" providerId="ADAL" clId="{E9FFDDDC-962E-5249-BDD8-6FDA0CC12FB1}" dt="2021-04-21T10:28:29.750" v="754" actId="478"/>
          <ac:inkMkLst>
            <pc:docMk/>
            <pc:sldMk cId="3164347613" sldId="700"/>
            <ac:inkMk id="8" creationId="{81AD68AE-3D01-0741-B5F0-9721E82CE832}"/>
          </ac:inkMkLst>
        </pc:inkChg>
        <pc:inkChg chg="add del">
          <ac:chgData name="Sinan Kalkan" userId="6c97b2d2-1092-497b-8c76-002b8d208c49" providerId="ADAL" clId="{E9FFDDDC-962E-5249-BDD8-6FDA0CC12FB1}" dt="2021-04-21T10:28:26.271" v="751" actId="478"/>
          <ac:inkMkLst>
            <pc:docMk/>
            <pc:sldMk cId="3164347613" sldId="700"/>
            <ac:inkMk id="9" creationId="{8076FFB6-02DA-A34C-80A3-B1E3E92060A6}"/>
          </ac:inkMkLst>
        </pc:inkChg>
        <pc:inkChg chg="add del">
          <ac:chgData name="Sinan Kalkan" userId="6c97b2d2-1092-497b-8c76-002b8d208c49" providerId="ADAL" clId="{E9FFDDDC-962E-5249-BDD8-6FDA0CC12FB1}" dt="2021-04-21T10:28:28.590" v="753" actId="478"/>
          <ac:inkMkLst>
            <pc:docMk/>
            <pc:sldMk cId="3164347613" sldId="700"/>
            <ac:inkMk id="10" creationId="{702ADB9B-9D90-474E-A405-F0D051E50A0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191249513" sldId="732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712418809" sldId="733"/>
        </pc:sldMkLst>
        <pc:inkChg chg="add">
          <ac:chgData name="Sinan Kalkan" userId="6c97b2d2-1092-497b-8c76-002b8d208c49" providerId="ADAL" clId="{E9FFDDDC-962E-5249-BDD8-6FDA0CC12FB1}" dt="2021-04-16T05:49:00.007" v="15" actId="9405"/>
          <ac:inkMkLst>
            <pc:docMk/>
            <pc:sldMk cId="712418809" sldId="733"/>
            <ac:inkMk id="10" creationId="{F23A48E4-1BC3-D349-B1E6-D9368B744F58}"/>
          </ac:inkMkLst>
        </pc:inkChg>
        <pc:inkChg chg="add">
          <ac:chgData name="Sinan Kalkan" userId="6c97b2d2-1092-497b-8c76-002b8d208c49" providerId="ADAL" clId="{E9FFDDDC-962E-5249-BDD8-6FDA0CC12FB1}" dt="2021-04-16T05:49:04.456" v="16" actId="9405"/>
          <ac:inkMkLst>
            <pc:docMk/>
            <pc:sldMk cId="712418809" sldId="733"/>
            <ac:inkMk id="11" creationId="{3940C3E3-9C68-4C4C-8C78-CF302B6ED47C}"/>
          </ac:inkMkLst>
        </pc:inkChg>
        <pc:inkChg chg="add">
          <ac:chgData name="Sinan Kalkan" userId="6c97b2d2-1092-497b-8c76-002b8d208c49" providerId="ADAL" clId="{E9FFDDDC-962E-5249-BDD8-6FDA0CC12FB1}" dt="2021-04-16T05:49:05.591" v="17" actId="9405"/>
          <ac:inkMkLst>
            <pc:docMk/>
            <pc:sldMk cId="712418809" sldId="733"/>
            <ac:inkMk id="12" creationId="{27C468D8-E4CE-BA49-9F0E-BB7C9FB66B21}"/>
          </ac:inkMkLst>
        </pc:inkChg>
        <pc:inkChg chg="add">
          <ac:chgData name="Sinan Kalkan" userId="6c97b2d2-1092-497b-8c76-002b8d208c49" providerId="ADAL" clId="{E9FFDDDC-962E-5249-BDD8-6FDA0CC12FB1}" dt="2021-04-16T05:49:07.279" v="18" actId="9405"/>
          <ac:inkMkLst>
            <pc:docMk/>
            <pc:sldMk cId="712418809" sldId="733"/>
            <ac:inkMk id="13" creationId="{230BC65A-6607-A24D-BBE4-12C7E37B327F}"/>
          </ac:inkMkLst>
        </pc:inkChg>
      </pc:sldChg>
      <pc:sldChg chg="addSp del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375080301" sldId="734"/>
        </pc:sldMkLst>
        <pc:grpChg chg="mod">
          <ac:chgData name="Sinan Kalkan" userId="6c97b2d2-1092-497b-8c76-002b8d208c49" providerId="ADAL" clId="{E9FFDDDC-962E-5249-BDD8-6FDA0CC12FB1}" dt="2021-04-16T05:50:05.998" v="37"/>
          <ac:grpSpMkLst>
            <pc:docMk/>
            <pc:sldMk cId="2375080301" sldId="734"/>
            <ac:grpSpMk id="23" creationId="{248FACA4-B6E5-6C4E-B8E5-297AAC87BF8C}"/>
          </ac:grpSpMkLst>
        </pc:grpChg>
        <pc:grpChg chg="del 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37" creationId="{3CE0D8A6-9B94-9247-95EF-E9990F31A6C6}"/>
          </ac:grpSpMkLst>
        </pc:grpChg>
        <pc:grpChg chg="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40" creationId="{4C941F83-A88B-AD4A-9AC9-65C1BC94DF1C}"/>
          </ac:grpSpMkLst>
        </pc:grpChg>
        <pc:inkChg chg="add">
          <ac:chgData name="Sinan Kalkan" userId="6c97b2d2-1092-497b-8c76-002b8d208c49" providerId="ADAL" clId="{E9FFDDDC-962E-5249-BDD8-6FDA0CC12FB1}" dt="2021-04-16T05:49:33.650" v="24" actId="9405"/>
          <ac:inkMkLst>
            <pc:docMk/>
            <pc:sldMk cId="2375080301" sldId="734"/>
            <ac:inkMk id="10" creationId="{0FECB0E3-BF10-5841-9BA6-519E0DCD1D16}"/>
          </ac:inkMkLst>
        </pc:inkChg>
        <pc:inkChg chg="add">
          <ac:chgData name="Sinan Kalkan" userId="6c97b2d2-1092-497b-8c76-002b8d208c49" providerId="ADAL" clId="{E9FFDDDC-962E-5249-BDD8-6FDA0CC12FB1}" dt="2021-04-16T05:49:34.965" v="25" actId="9405"/>
          <ac:inkMkLst>
            <pc:docMk/>
            <pc:sldMk cId="2375080301" sldId="734"/>
            <ac:inkMk id="11" creationId="{BA8A578A-67A3-CE49-8DC1-1CE51C799448}"/>
          </ac:inkMkLst>
        </pc:inkChg>
        <pc:inkChg chg="add">
          <ac:chgData name="Sinan Kalkan" userId="6c97b2d2-1092-497b-8c76-002b8d208c49" providerId="ADAL" clId="{E9FFDDDC-962E-5249-BDD8-6FDA0CC12FB1}" dt="2021-04-16T05:49:36.170" v="26" actId="9405"/>
          <ac:inkMkLst>
            <pc:docMk/>
            <pc:sldMk cId="2375080301" sldId="734"/>
            <ac:inkMk id="12" creationId="{7D64B4CC-DB6D-2342-8ED3-3E7545ABAF61}"/>
          </ac:inkMkLst>
        </pc:inkChg>
        <pc:inkChg chg="add">
          <ac:chgData name="Sinan Kalkan" userId="6c97b2d2-1092-497b-8c76-002b8d208c49" providerId="ADAL" clId="{E9FFDDDC-962E-5249-BDD8-6FDA0CC12FB1}" dt="2021-04-16T05:49:37.369" v="27" actId="9405"/>
          <ac:inkMkLst>
            <pc:docMk/>
            <pc:sldMk cId="2375080301" sldId="734"/>
            <ac:inkMk id="13" creationId="{24F8F95F-72D6-1148-815F-6EA6AD242F61}"/>
          </ac:inkMkLst>
        </pc:inkChg>
        <pc:inkChg chg="add">
          <ac:chgData name="Sinan Kalkan" userId="6c97b2d2-1092-497b-8c76-002b8d208c49" providerId="ADAL" clId="{E9FFDDDC-962E-5249-BDD8-6FDA0CC12FB1}" dt="2021-04-16T05:49:38.731" v="28" actId="9405"/>
          <ac:inkMkLst>
            <pc:docMk/>
            <pc:sldMk cId="2375080301" sldId="734"/>
            <ac:inkMk id="14" creationId="{5252FBCB-3638-B44D-9D61-75E587CE8C7A}"/>
          </ac:inkMkLst>
        </pc:inkChg>
        <pc:inkChg chg="add">
          <ac:chgData name="Sinan Kalkan" userId="6c97b2d2-1092-497b-8c76-002b8d208c49" providerId="ADAL" clId="{E9FFDDDC-962E-5249-BDD8-6FDA0CC12FB1}" dt="2021-04-16T05:49:40.923" v="29" actId="9405"/>
          <ac:inkMkLst>
            <pc:docMk/>
            <pc:sldMk cId="2375080301" sldId="734"/>
            <ac:inkMk id="15" creationId="{64B50DF1-273D-A14F-B105-A6C9CA6B960D}"/>
          </ac:inkMkLst>
        </pc:inkChg>
        <pc:inkChg chg="add">
          <ac:chgData name="Sinan Kalkan" userId="6c97b2d2-1092-497b-8c76-002b8d208c49" providerId="ADAL" clId="{E9FFDDDC-962E-5249-BDD8-6FDA0CC12FB1}" dt="2021-04-16T05:49:42.782" v="30" actId="9405"/>
          <ac:inkMkLst>
            <pc:docMk/>
            <pc:sldMk cId="2375080301" sldId="734"/>
            <ac:inkMk id="16" creationId="{9EE44709-A836-6E49-B795-3E8EC1079FC6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7" creationId="{9C8AFFCD-C68C-6A44-BD3D-976F27FB679B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8" creationId="{E972E941-F8D9-7843-960E-EEAFA1AA186E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9" creationId="{1EE78357-CA53-4348-BF8B-499C2905EE45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0" creationId="{D1E5E6AF-292C-804D-95AD-79CFCDF3CBEF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1" creationId="{AE00BBF5-4A0C-B94B-A9E4-B958049D77E2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2" creationId="{8DBD0E71-8056-5B48-A2EC-6D94EA941C9E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4" creationId="{0E375025-EA2E-AC41-8714-E7964DFB97AD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5" creationId="{426F6712-0CFA-4644-8CA5-CA346D4E502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6" creationId="{D080671B-C3C7-3345-8497-1D56C258C04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7" creationId="{1458D283-9A24-494F-8140-C1151474E0B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8" creationId="{1223BF92-8736-204E-9688-63A364063AE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9" creationId="{84E03A34-3ABA-5A40-9195-74CEDCC61253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0" creationId="{57959271-8CD5-A64F-B12C-27DFA7E7ADF7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1" creationId="{F39E785D-3232-0940-AFDB-0F1A4B017288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2" creationId="{72BFAFC3-49C2-B346-A8CD-2366A3EB7EE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3" creationId="{DDEB4C68-97D4-E943-86FC-5CE469D971F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4" creationId="{F3DF6C9B-10DF-9D4A-BA6D-34D13ED93959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5" creationId="{7FC74EAB-3EA2-C041-8C6D-BCB18F13537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6" creationId="{C83C5505-F250-4C4E-8EB2-5C5971AEBBB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8" creationId="{1FCB5ADC-5B20-DA44-93F3-05F38174532A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9" creationId="{AFF901AA-4DD2-1545-9723-17C67F26230B}"/>
          </ac:inkMkLst>
        </pc:inkChg>
        <pc:inkChg chg="add">
          <ac:chgData name="Sinan Kalkan" userId="6c97b2d2-1092-497b-8c76-002b8d208c49" providerId="ADAL" clId="{E9FFDDDC-962E-5249-BDD8-6FDA0CC12FB1}" dt="2021-04-16T05:50:19.790" v="55" actId="9405"/>
          <ac:inkMkLst>
            <pc:docMk/>
            <pc:sldMk cId="2375080301" sldId="734"/>
            <ac:inkMk id="41" creationId="{437E9B1E-AED5-F844-B088-F67B39E4A445}"/>
          </ac:inkMkLst>
        </pc:inkChg>
        <pc:inkChg chg="add">
          <ac:chgData name="Sinan Kalkan" userId="6c97b2d2-1092-497b-8c76-002b8d208c49" providerId="ADAL" clId="{E9FFDDDC-962E-5249-BDD8-6FDA0CC12FB1}" dt="2021-04-16T05:50:20.422" v="56" actId="9405"/>
          <ac:inkMkLst>
            <pc:docMk/>
            <pc:sldMk cId="2375080301" sldId="734"/>
            <ac:inkMk id="42" creationId="{BFB68F7C-E0FC-AA4E-A8FC-192EAAF1DC9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743897849" sldId="735"/>
        </pc:sldMkLst>
        <pc:inkChg chg="add">
          <ac:chgData name="Sinan Kalkan" userId="6c97b2d2-1092-497b-8c76-002b8d208c49" providerId="ADAL" clId="{E9FFDDDC-962E-5249-BDD8-6FDA0CC12FB1}" dt="2021-04-16T05:50:36.720" v="57" actId="9405"/>
          <ac:inkMkLst>
            <pc:docMk/>
            <pc:sldMk cId="2743897849" sldId="735"/>
            <ac:inkMk id="9" creationId="{74918498-02BF-7843-AA1C-C410243544F0}"/>
          </ac:inkMkLst>
        </pc:inkChg>
        <pc:inkChg chg="add">
          <ac:chgData name="Sinan Kalkan" userId="6c97b2d2-1092-497b-8c76-002b8d208c49" providerId="ADAL" clId="{E9FFDDDC-962E-5249-BDD8-6FDA0CC12FB1}" dt="2021-04-16T05:50:37.637" v="58" actId="9405"/>
          <ac:inkMkLst>
            <pc:docMk/>
            <pc:sldMk cId="2743897849" sldId="735"/>
            <ac:inkMk id="10" creationId="{6C0EF3B8-7342-7245-A1D9-6328F0AF245A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58766444" sldId="736"/>
        </pc:sldMkLst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3" creationId="{E909EC3E-4064-4D43-BC60-51C36262F3D9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7" creationId="{033A8166-7DB3-B24C-B2B6-5CB12725AEFD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8" creationId="{BE1C8491-D91A-9449-AE90-6CA8B37E9C48}"/>
          </ac:inkMkLst>
        </pc:inkChg>
      </pc:sldChg>
      <pc:sldChg chg="add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3500440893" sldId="737"/>
        </pc:sldMkLst>
        <pc:grpChg chg="mod">
          <ac:chgData name="Sinan Kalkan" userId="6c97b2d2-1092-497b-8c76-002b8d208c49" providerId="ADAL" clId="{E9FFDDDC-962E-5249-BDD8-6FDA0CC12FB1}" dt="2021-04-16T05:49:13.737" v="21"/>
          <ac:grpSpMkLst>
            <pc:docMk/>
            <pc:sldMk cId="3500440893" sldId="737"/>
            <ac:grpSpMk id="11" creationId="{F82716DF-EBFA-734E-8380-DFCD9FA8233E}"/>
          </ac:grpSpMkLst>
        </pc:grp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7" creationId="{1091D91A-3C5A-404B-9899-EC10BC808FAA}"/>
          </ac:inkMkLst>
        </pc:ink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9" creationId="{0B5D6E26-1850-7A4E-8FCE-E6C66F9B998E}"/>
          </ac:inkMkLst>
        </pc:inkChg>
        <pc:inkChg chg="add">
          <ac:chgData name="Sinan Kalkan" userId="6c97b2d2-1092-497b-8c76-002b8d208c49" providerId="ADAL" clId="{E9FFDDDC-962E-5249-BDD8-6FDA0CC12FB1}" dt="2021-04-16T05:49:15.505" v="22" actId="9405"/>
          <ac:inkMkLst>
            <pc:docMk/>
            <pc:sldMk cId="3500440893" sldId="737"/>
            <ac:inkMk id="12" creationId="{53538E84-E46B-A944-B127-2C576811B685}"/>
          </ac:inkMkLst>
        </pc:inkChg>
        <pc:inkChg chg="add">
          <ac:chgData name="Sinan Kalkan" userId="6c97b2d2-1092-497b-8c76-002b8d208c49" providerId="ADAL" clId="{E9FFDDDC-962E-5249-BDD8-6FDA0CC12FB1}" dt="2021-04-16T05:49:23.369" v="23" actId="9405"/>
          <ac:inkMkLst>
            <pc:docMk/>
            <pc:sldMk cId="3500440893" sldId="737"/>
            <ac:inkMk id="13" creationId="{583BB469-E7BD-654E-8D72-111689AA7279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487067040" sldId="738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941799606" sldId="739"/>
        </pc:sldMkLst>
        <pc:inkChg chg="add">
          <ac:chgData name="Sinan Kalkan" userId="6c97b2d2-1092-497b-8c76-002b8d208c49" providerId="ADAL" clId="{E9FFDDDC-962E-5249-BDD8-6FDA0CC12FB1}" dt="2021-04-16T05:50:43.911" v="59" actId="9405"/>
          <ac:inkMkLst>
            <pc:docMk/>
            <pc:sldMk cId="2941799606" sldId="739"/>
            <ac:inkMk id="3" creationId="{0D86DB8C-DB6A-EF4A-88FA-76FD3B415D03}"/>
          </ac:inkMkLst>
        </pc:inkChg>
        <pc:inkChg chg="add">
          <ac:chgData name="Sinan Kalkan" userId="6c97b2d2-1092-497b-8c76-002b8d208c49" providerId="ADAL" clId="{E9FFDDDC-962E-5249-BDD8-6FDA0CC12FB1}" dt="2021-04-16T05:50:49.221" v="60" actId="9405"/>
          <ac:inkMkLst>
            <pc:docMk/>
            <pc:sldMk cId="2941799606" sldId="739"/>
            <ac:inkMk id="8" creationId="{FF8E783F-F54F-C841-979E-6B485E31CC1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893596713" sldId="740"/>
        </pc:sldMkLst>
        <pc:inkChg chg="add">
          <ac:chgData name="Sinan Kalkan" userId="6c97b2d2-1092-497b-8c76-002b8d208c49" providerId="ADAL" clId="{E9FFDDDC-962E-5249-BDD8-6FDA0CC12FB1}" dt="2021-04-16T05:51:04.070" v="61" actId="9405"/>
          <ac:inkMkLst>
            <pc:docMk/>
            <pc:sldMk cId="893596713" sldId="740"/>
            <ac:inkMk id="9" creationId="{6F27F5B3-8675-9F48-AA67-E6E2CADD36C1}"/>
          </ac:inkMkLst>
        </pc:inkChg>
      </pc:sldChg>
      <pc:sldChg chg="addSp modSp mod">
        <pc:chgData name="Sinan Kalkan" userId="6c97b2d2-1092-497b-8c76-002b8d208c49" providerId="ADAL" clId="{E9FFDDDC-962E-5249-BDD8-6FDA0CC12FB1}" dt="2021-04-16T05:51:18.293" v="65"/>
        <pc:sldMkLst>
          <pc:docMk/>
          <pc:sldMk cId="2079963200" sldId="741"/>
        </pc:sldMkLst>
        <pc:grpChg chg="mod">
          <ac:chgData name="Sinan Kalkan" userId="6c97b2d2-1092-497b-8c76-002b8d208c49" providerId="ADAL" clId="{E9FFDDDC-962E-5249-BDD8-6FDA0CC12FB1}" dt="2021-04-16T05:51:18.293" v="65"/>
          <ac:grpSpMkLst>
            <pc:docMk/>
            <pc:sldMk cId="2079963200" sldId="741"/>
            <ac:grpSpMk id="12" creationId="{3F6EA95C-36CB-4A44-9084-FAE90E2E56F8}"/>
          </ac:grpSpMkLst>
        </pc:grpChg>
        <pc:inkChg chg="add">
          <ac:chgData name="Sinan Kalkan" userId="6c97b2d2-1092-497b-8c76-002b8d208c49" providerId="ADAL" clId="{E9FFDDDC-962E-5249-BDD8-6FDA0CC12FB1}" dt="2021-04-16T05:51:14.187" v="62" actId="9405"/>
          <ac:inkMkLst>
            <pc:docMk/>
            <pc:sldMk cId="2079963200" sldId="741"/>
            <ac:inkMk id="9" creationId="{30DD6569-A5B3-EC4C-A29A-7FC35B460693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0" creationId="{9E928FE4-BCFA-1049-9204-BC0968096989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1" creationId="{B4E88B88-93D6-A647-B398-D2297942416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31.539" v="772" actId="478"/>
        <pc:sldMkLst>
          <pc:docMk/>
          <pc:sldMk cId="1006704226" sldId="742"/>
        </pc:sldMkLst>
        <pc:grpChg chg="del mod">
          <ac:chgData name="Sinan Kalkan" userId="6c97b2d2-1092-497b-8c76-002b8d208c49" providerId="ADAL" clId="{E9FFDDDC-962E-5249-BDD8-6FDA0CC12FB1}" dt="2021-04-16T06:04:26.121" v="192"/>
          <ac:grpSpMkLst>
            <pc:docMk/>
            <pc:sldMk cId="1006704226" sldId="742"/>
            <ac:grpSpMk id="11" creationId="{D7901D4E-6E76-0743-ACCE-F06C16D8218B}"/>
          </ac:grpSpMkLst>
        </pc:grpChg>
        <pc:grpChg chg="del mod">
          <ac:chgData name="Sinan Kalkan" userId="6c97b2d2-1092-497b-8c76-002b8d208c49" providerId="ADAL" clId="{E9FFDDDC-962E-5249-BDD8-6FDA0CC12FB1}" dt="2021-04-16T06:07:13.699" v="226"/>
          <ac:grpSpMkLst>
            <pc:docMk/>
            <pc:sldMk cId="1006704226" sldId="742"/>
            <ac:grpSpMk id="13" creationId="{2CC4698E-A44A-714B-B972-22EFDF091A7C}"/>
          </ac:grpSpMkLst>
        </pc:grpChg>
        <pc:grpChg chg="del mod">
          <ac:chgData name="Sinan Kalkan" userId="6c97b2d2-1092-497b-8c76-002b8d208c49" providerId="ADAL" clId="{E9FFDDDC-962E-5249-BDD8-6FDA0CC12FB1}" dt="2021-04-16T06:04:40.397" v="211"/>
          <ac:grpSpMkLst>
            <pc:docMk/>
            <pc:sldMk cId="1006704226" sldId="742"/>
            <ac:grpSpMk id="32" creationId="{DFA1611C-6C56-3942-AEAB-A130D86754F3}"/>
          </ac:grpSpMkLst>
        </pc:grpChg>
        <pc:grpChg chg="del mod">
          <ac:chgData name="Sinan Kalkan" userId="6c97b2d2-1092-497b-8c76-002b8d208c49" providerId="ADAL" clId="{E9FFDDDC-962E-5249-BDD8-6FDA0CC12FB1}" dt="2021-04-16T06:07:13.701" v="235"/>
          <ac:grpSpMkLst>
            <pc:docMk/>
            <pc:sldMk cId="1006704226" sldId="742"/>
            <ac:grpSpMk id="33" creationId="{FCBB9D7D-D299-5741-9A73-5C89E4A72429}"/>
          </ac:grpSpMkLst>
        </pc:grpChg>
        <pc:grpChg chg="del mod">
          <ac:chgData name="Sinan Kalkan" userId="6c97b2d2-1092-497b-8c76-002b8d208c49" providerId="ADAL" clId="{E9FFDDDC-962E-5249-BDD8-6FDA0CC12FB1}" dt="2021-04-16T06:08:43.689" v="250"/>
          <ac:grpSpMkLst>
            <pc:docMk/>
            <pc:sldMk cId="1006704226" sldId="742"/>
            <ac:grpSpMk id="46" creationId="{58831A55-09C8-DB40-9E86-DF9E8F751B00}"/>
          </ac:grpSpMkLst>
        </pc:grpChg>
        <pc:grpChg chg="del mod">
          <ac:chgData name="Sinan Kalkan" userId="6c97b2d2-1092-497b-8c76-002b8d208c49" providerId="ADAL" clId="{E9FFDDDC-962E-5249-BDD8-6FDA0CC12FB1}" dt="2021-04-16T06:08:49.293" v="254"/>
          <ac:grpSpMkLst>
            <pc:docMk/>
            <pc:sldMk cId="1006704226" sldId="742"/>
            <ac:grpSpMk id="47" creationId="{2B7B09DA-3998-4848-B3C2-5EB8A041F49A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49" creationId="{79E1A5CC-B35D-9944-BF23-B3C77580BC3D}"/>
          </ac:grpSpMkLst>
        </pc:grpChg>
        <pc:grpChg chg="del mod">
          <ac:chgData name="Sinan Kalkan" userId="6c97b2d2-1092-497b-8c76-002b8d208c49" providerId="ADAL" clId="{E9FFDDDC-962E-5249-BDD8-6FDA0CC12FB1}" dt="2021-04-16T06:09:20.553" v="270"/>
          <ac:grpSpMkLst>
            <pc:docMk/>
            <pc:sldMk cId="1006704226" sldId="742"/>
            <ac:grpSpMk id="53" creationId="{3400322A-F561-E74D-A11B-4B3DC0C8AB29}"/>
          </ac:grpSpMkLst>
        </pc:grpChg>
        <pc:grpChg chg="del mod">
          <ac:chgData name="Sinan Kalkan" userId="6c97b2d2-1092-497b-8c76-002b8d208c49" providerId="ADAL" clId="{E9FFDDDC-962E-5249-BDD8-6FDA0CC12FB1}" dt="2021-04-21T10:29:24.553" v="769" actId="478"/>
          <ac:grpSpMkLst>
            <pc:docMk/>
            <pc:sldMk cId="1006704226" sldId="742"/>
            <ac:grpSpMk id="59" creationId="{B0F3FA26-26E0-AF47-BF98-488E0731633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62" creationId="{724CD325-1FB2-6E4C-9B44-D4F747A9D284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66" creationId="{9B49B8D8-E5E9-1B4A-BD86-FBCA342A682D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69" creationId="{42131841-9939-C248-857D-C08324F347C8}"/>
          </ac:grpSpMkLst>
        </pc:grpChg>
        <pc:grpChg chg="del mod">
          <ac:chgData name="Sinan Kalkan" userId="6c97b2d2-1092-497b-8c76-002b8d208c49" providerId="ADAL" clId="{E9FFDDDC-962E-5249-BDD8-6FDA0CC12FB1}" dt="2021-04-16T06:09:30.117" v="286"/>
          <ac:grpSpMkLst>
            <pc:docMk/>
            <pc:sldMk cId="1006704226" sldId="742"/>
            <ac:grpSpMk id="79" creationId="{7DAAD6A2-F65B-B64D-AA02-4E12343C3E7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80" creationId="{E2C34C21-CDE6-5D43-B56D-9F5318DBF408}"/>
          </ac:grpSpMkLst>
        </pc:grpChg>
        <pc:grpChg chg="del mod">
          <ac:chgData name="Sinan Kalkan" userId="6c97b2d2-1092-497b-8c76-002b8d208c49" providerId="ADAL" clId="{E9FFDDDC-962E-5249-BDD8-6FDA0CC12FB1}" dt="2021-04-16T06:10:26.412" v="318"/>
          <ac:grpSpMkLst>
            <pc:docMk/>
            <pc:sldMk cId="1006704226" sldId="742"/>
            <ac:grpSpMk id="86" creationId="{FC93CEFE-D276-2949-990D-3B61CDDBA6E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1" creationId="{2CC03BE7-1BAB-7244-B34A-D9A55801EC0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9" creationId="{EB5C5103-CF47-0047-A8BC-76E85219E295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00" creationId="{9BFAF3B8-E415-A849-9F12-F67B94E6E171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103" creationId="{41AF4238-96F8-E947-B921-09A0BEACE74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0" creationId="{ABC072CE-03CE-284F-8616-85608C0661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7" creationId="{DC6600F0-A079-984C-870C-22228BDF685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9" creationId="{B381A818-413B-3849-813C-A92495D5D96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2" creationId="{CA00C902-945B-0F43-A2CF-01B519178B4C}"/>
          </ac:grpSpMkLst>
        </pc:grpChg>
        <pc:grpChg chg="del mod">
          <ac:chgData name="Sinan Kalkan" userId="6c97b2d2-1092-497b-8c76-002b8d208c49" providerId="ADAL" clId="{E9FFDDDC-962E-5249-BDD8-6FDA0CC12FB1}" dt="2021-04-16T06:10:49.023" v="342"/>
          <ac:grpSpMkLst>
            <pc:docMk/>
            <pc:sldMk cId="1006704226" sldId="742"/>
            <ac:grpSpMk id="125" creationId="{AE9AED25-0BEB-C744-83CF-8D42AA29F6A0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9" creationId="{4E04003A-7466-E244-8D7A-7623720515A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3" creationId="{0DCECCDE-EBCB-764B-8A99-DDCA0A1C39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4" creationId="{C7B730B7-BBE9-814C-820A-644E901BB311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55" creationId="{2070DA87-D2C0-0C44-9E4D-30B132C0D693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58" creationId="{4968A6CF-2052-6540-8E50-0B679C9077AD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65" creationId="{5B8DC5F8-6CFE-4C4B-B355-640839586D3D}"/>
          </ac:grpSpMkLst>
        </pc:grpChg>
        <pc:grpChg chg="del mod">
          <ac:chgData name="Sinan Kalkan" userId="6c97b2d2-1092-497b-8c76-002b8d208c49" providerId="ADAL" clId="{E9FFDDDC-962E-5249-BDD8-6FDA0CC12FB1}" dt="2021-04-21T10:29:30.357" v="771" actId="478"/>
          <ac:grpSpMkLst>
            <pc:docMk/>
            <pc:sldMk cId="1006704226" sldId="742"/>
            <ac:grpSpMk id="168" creationId="{9413729A-6137-CC4A-B263-2A14DC3433DD}"/>
          </ac:grpSpMkLst>
        </pc:grpChg>
        <pc:grpChg chg="del mod">
          <ac:chgData name="Sinan Kalkan" userId="6c97b2d2-1092-497b-8c76-002b8d208c49" providerId="ADAL" clId="{E9FFDDDC-962E-5249-BDD8-6FDA0CC12FB1}" dt="2021-04-21T10:29:31.539" v="772" actId="478"/>
          <ac:grpSpMkLst>
            <pc:docMk/>
            <pc:sldMk cId="1006704226" sldId="742"/>
            <ac:grpSpMk id="173" creationId="{C55D3D4B-F708-1448-82AE-03A161ADA9BB}"/>
          </ac:grpSpMkLst>
        </pc:grpChg>
        <pc:inkChg chg="add del">
          <ac:chgData name="Sinan Kalkan" userId="6c97b2d2-1092-497b-8c76-002b8d208c49" providerId="ADAL" clId="{E9FFDDDC-962E-5249-BDD8-6FDA0CC12FB1}" dt="2021-04-16T06:07:13.696" v="217"/>
          <ac:inkMkLst>
            <pc:docMk/>
            <pc:sldMk cId="1006704226" sldId="742"/>
            <ac:inkMk id="7" creationId="{FEE1EBF6-70D9-ED46-8246-2A43CB2E608A}"/>
          </ac:inkMkLst>
        </pc:inkChg>
        <pc:inkChg chg="add del mod">
          <ac:chgData name="Sinan Kalkan" userId="6c97b2d2-1092-497b-8c76-002b8d208c49" providerId="ADAL" clId="{E9FFDDDC-962E-5249-BDD8-6FDA0CC12FB1}" dt="2021-04-16T06:07:13.699" v="226"/>
          <ac:inkMkLst>
            <pc:docMk/>
            <pc:sldMk cId="1006704226" sldId="742"/>
            <ac:inkMk id="8" creationId="{101545F2-B981-8C4A-95C5-0642D0F5DF0C}"/>
          </ac:inkMkLst>
        </pc:inkChg>
        <pc:inkChg chg="add del mod">
          <ac:chgData name="Sinan Kalkan" userId="6c97b2d2-1092-497b-8c76-002b8d208c49" providerId="ADAL" clId="{E9FFDDDC-962E-5249-BDD8-6FDA0CC12FB1}" dt="2021-04-16T06:07:13.697" v="220"/>
          <ac:inkMkLst>
            <pc:docMk/>
            <pc:sldMk cId="1006704226" sldId="742"/>
            <ac:inkMk id="9" creationId="{11CC72DB-E1DA-F546-B6CF-C21C3646F696}"/>
          </ac:inkMkLst>
        </pc:inkChg>
        <pc:inkChg chg="add del mod">
          <ac:chgData name="Sinan Kalkan" userId="6c97b2d2-1092-497b-8c76-002b8d208c49" providerId="ADAL" clId="{E9FFDDDC-962E-5249-BDD8-6FDA0CC12FB1}" dt="2021-04-16T06:07:13.697" v="219"/>
          <ac:inkMkLst>
            <pc:docMk/>
            <pc:sldMk cId="1006704226" sldId="742"/>
            <ac:inkMk id="10" creationId="{64396F23-BC04-5F4B-8131-37D8EC5FB2D5}"/>
          </ac:inkMkLst>
        </pc:inkChg>
        <pc:inkChg chg="add del mod">
          <ac:chgData name="Sinan Kalkan" userId="6c97b2d2-1092-497b-8c76-002b8d208c49" providerId="ADAL" clId="{E9FFDDDC-962E-5249-BDD8-6FDA0CC12FB1}" dt="2021-04-16T06:07:13.701" v="234"/>
          <ac:inkMkLst>
            <pc:docMk/>
            <pc:sldMk cId="1006704226" sldId="742"/>
            <ac:inkMk id="12" creationId="{9373F35E-86A9-0C43-983C-715080F0F71B}"/>
          </ac:inkMkLst>
        </pc:inkChg>
        <pc:inkChg chg="add del mod">
          <ac:chgData name="Sinan Kalkan" userId="6c97b2d2-1092-497b-8c76-002b8d208c49" providerId="ADAL" clId="{E9FFDDDC-962E-5249-BDD8-6FDA0CC12FB1}" dt="2021-04-16T06:07:13.698" v="224"/>
          <ac:inkMkLst>
            <pc:docMk/>
            <pc:sldMk cId="1006704226" sldId="742"/>
            <ac:inkMk id="14" creationId="{506C63AD-8B44-6A44-A1C6-1801845EFC5B}"/>
          </ac:inkMkLst>
        </pc:inkChg>
        <pc:inkChg chg="add del mod">
          <ac:chgData name="Sinan Kalkan" userId="6c97b2d2-1092-497b-8c76-002b8d208c49" providerId="ADAL" clId="{E9FFDDDC-962E-5249-BDD8-6FDA0CC12FB1}" dt="2021-04-16T06:07:13.699" v="227"/>
          <ac:inkMkLst>
            <pc:docMk/>
            <pc:sldMk cId="1006704226" sldId="742"/>
            <ac:inkMk id="15" creationId="{E2A0E279-EDD3-5048-A053-ED000E766218}"/>
          </ac:inkMkLst>
        </pc:inkChg>
        <pc:inkChg chg="add del mod">
          <ac:chgData name="Sinan Kalkan" userId="6c97b2d2-1092-497b-8c76-002b8d208c49" providerId="ADAL" clId="{E9FFDDDC-962E-5249-BDD8-6FDA0CC12FB1}" dt="2021-04-16T06:07:13.701" v="236"/>
          <ac:inkMkLst>
            <pc:docMk/>
            <pc:sldMk cId="1006704226" sldId="742"/>
            <ac:inkMk id="16" creationId="{34D523DA-F14D-204B-AA32-B9D6F72D000D}"/>
          </ac:inkMkLst>
        </pc:inkChg>
        <pc:inkChg chg="add del mod">
          <ac:chgData name="Sinan Kalkan" userId="6c97b2d2-1092-497b-8c76-002b8d208c49" providerId="ADAL" clId="{E9FFDDDC-962E-5249-BDD8-6FDA0CC12FB1}" dt="2021-04-16T06:07:13.700" v="231"/>
          <ac:inkMkLst>
            <pc:docMk/>
            <pc:sldMk cId="1006704226" sldId="742"/>
            <ac:inkMk id="17" creationId="{7FDB5C9B-1D82-F846-95C1-D70632C39E1C}"/>
          </ac:inkMkLst>
        </pc:inkChg>
        <pc:inkChg chg="add del mod">
          <ac:chgData name="Sinan Kalkan" userId="6c97b2d2-1092-497b-8c76-002b8d208c49" providerId="ADAL" clId="{E9FFDDDC-962E-5249-BDD8-6FDA0CC12FB1}" dt="2021-04-16T06:07:13.699" v="225"/>
          <ac:inkMkLst>
            <pc:docMk/>
            <pc:sldMk cId="1006704226" sldId="742"/>
            <ac:inkMk id="18" creationId="{A1E7B6BD-E07A-7647-8E6D-35EE09E48109}"/>
          </ac:inkMkLst>
        </pc:inkChg>
        <pc:inkChg chg="add del mod">
          <ac:chgData name="Sinan Kalkan" userId="6c97b2d2-1092-497b-8c76-002b8d208c49" providerId="ADAL" clId="{E9FFDDDC-962E-5249-BDD8-6FDA0CC12FB1}" dt="2021-04-16T06:07:13.697" v="218"/>
          <ac:inkMkLst>
            <pc:docMk/>
            <pc:sldMk cId="1006704226" sldId="742"/>
            <ac:inkMk id="19" creationId="{19CE6830-56F2-994D-9092-2AF52303488F}"/>
          </ac:inkMkLst>
        </pc:inkChg>
        <pc:inkChg chg="add del mod">
          <ac:chgData name="Sinan Kalkan" userId="6c97b2d2-1092-497b-8c76-002b8d208c49" providerId="ADAL" clId="{E9FFDDDC-962E-5249-BDD8-6FDA0CC12FB1}" dt="2021-04-16T06:07:13.701" v="233"/>
          <ac:inkMkLst>
            <pc:docMk/>
            <pc:sldMk cId="1006704226" sldId="742"/>
            <ac:inkMk id="20" creationId="{B337791D-5169-3A46-AF11-95798C302D9C}"/>
          </ac:inkMkLst>
        </pc:inkChg>
        <pc:inkChg chg="add del mod">
          <ac:chgData name="Sinan Kalkan" userId="6c97b2d2-1092-497b-8c76-002b8d208c49" providerId="ADAL" clId="{E9FFDDDC-962E-5249-BDD8-6FDA0CC12FB1}" dt="2021-04-16T06:07:13.697" v="221"/>
          <ac:inkMkLst>
            <pc:docMk/>
            <pc:sldMk cId="1006704226" sldId="742"/>
            <ac:inkMk id="21" creationId="{BAD1DD48-34AB-134A-8A48-7D3274DD53E0}"/>
          </ac:inkMkLst>
        </pc:inkChg>
        <pc:inkChg chg="add del mod">
          <ac:chgData name="Sinan Kalkan" userId="6c97b2d2-1092-497b-8c76-002b8d208c49" providerId="ADAL" clId="{E9FFDDDC-962E-5249-BDD8-6FDA0CC12FB1}" dt="2021-04-16T06:07:13.695" v="214"/>
          <ac:inkMkLst>
            <pc:docMk/>
            <pc:sldMk cId="1006704226" sldId="742"/>
            <ac:inkMk id="22" creationId="{EDE913AB-57B0-0A47-BA72-1929E4CAAAA7}"/>
          </ac:inkMkLst>
        </pc:inkChg>
        <pc:inkChg chg="add del mod">
          <ac:chgData name="Sinan Kalkan" userId="6c97b2d2-1092-497b-8c76-002b8d208c49" providerId="ADAL" clId="{E9FFDDDC-962E-5249-BDD8-6FDA0CC12FB1}" dt="2021-04-16T06:07:13.701" v="235"/>
          <ac:inkMkLst>
            <pc:docMk/>
            <pc:sldMk cId="1006704226" sldId="742"/>
            <ac:inkMk id="23" creationId="{B09A5A8D-5DEA-624D-B9BF-DC98463E8AB4}"/>
          </ac:inkMkLst>
        </pc:inkChg>
        <pc:inkChg chg="add del mod">
          <ac:chgData name="Sinan Kalkan" userId="6c97b2d2-1092-497b-8c76-002b8d208c49" providerId="ADAL" clId="{E9FFDDDC-962E-5249-BDD8-6FDA0CC12FB1}" dt="2021-04-16T06:07:13.700" v="230"/>
          <ac:inkMkLst>
            <pc:docMk/>
            <pc:sldMk cId="1006704226" sldId="742"/>
            <ac:inkMk id="24" creationId="{DB5B7D9A-0A3D-5B4B-87C5-51C7C54C155B}"/>
          </ac:inkMkLst>
        </pc:inkChg>
        <pc:inkChg chg="add del mod">
          <ac:chgData name="Sinan Kalkan" userId="6c97b2d2-1092-497b-8c76-002b8d208c49" providerId="ADAL" clId="{E9FFDDDC-962E-5249-BDD8-6FDA0CC12FB1}" dt="2021-04-16T06:07:13.698" v="223"/>
          <ac:inkMkLst>
            <pc:docMk/>
            <pc:sldMk cId="1006704226" sldId="742"/>
            <ac:inkMk id="25" creationId="{FE02F72D-650B-6845-B096-5F7F6CE044E2}"/>
          </ac:inkMkLst>
        </pc:inkChg>
        <pc:inkChg chg="add del mod">
          <ac:chgData name="Sinan Kalkan" userId="6c97b2d2-1092-497b-8c76-002b8d208c49" providerId="ADAL" clId="{E9FFDDDC-962E-5249-BDD8-6FDA0CC12FB1}" dt="2021-04-16T06:07:13.696" v="216"/>
          <ac:inkMkLst>
            <pc:docMk/>
            <pc:sldMk cId="1006704226" sldId="742"/>
            <ac:inkMk id="26" creationId="{BE603AE9-0E95-194A-A9A4-4C1215CD55DF}"/>
          </ac:inkMkLst>
        </pc:inkChg>
        <pc:inkChg chg="add del mod">
          <ac:chgData name="Sinan Kalkan" userId="6c97b2d2-1092-497b-8c76-002b8d208c49" providerId="ADAL" clId="{E9FFDDDC-962E-5249-BDD8-6FDA0CC12FB1}" dt="2021-04-16T06:07:13.700" v="232"/>
          <ac:inkMkLst>
            <pc:docMk/>
            <pc:sldMk cId="1006704226" sldId="742"/>
            <ac:inkMk id="27" creationId="{494EB345-CE2D-D841-8599-85972C3CC51D}"/>
          </ac:inkMkLst>
        </pc:inkChg>
        <pc:inkChg chg="add del mod">
          <ac:chgData name="Sinan Kalkan" userId="6c97b2d2-1092-497b-8c76-002b8d208c49" providerId="ADAL" clId="{E9FFDDDC-962E-5249-BDD8-6FDA0CC12FB1}" dt="2021-04-16T06:07:13.699" v="228"/>
          <ac:inkMkLst>
            <pc:docMk/>
            <pc:sldMk cId="1006704226" sldId="742"/>
            <ac:inkMk id="28" creationId="{E5844FDC-7BDA-A94C-9B32-6D341CE492F7}"/>
          </ac:inkMkLst>
        </pc:inkChg>
        <pc:inkChg chg="add del mod">
          <ac:chgData name="Sinan Kalkan" userId="6c97b2d2-1092-497b-8c76-002b8d208c49" providerId="ADAL" clId="{E9FFDDDC-962E-5249-BDD8-6FDA0CC12FB1}" dt="2021-04-16T06:07:13.698" v="222"/>
          <ac:inkMkLst>
            <pc:docMk/>
            <pc:sldMk cId="1006704226" sldId="742"/>
            <ac:inkMk id="29" creationId="{B1566495-1120-2248-AE88-C51BC8F6D489}"/>
          </ac:inkMkLst>
        </pc:inkChg>
        <pc:inkChg chg="add del mod">
          <ac:chgData name="Sinan Kalkan" userId="6c97b2d2-1092-497b-8c76-002b8d208c49" providerId="ADAL" clId="{E9FFDDDC-962E-5249-BDD8-6FDA0CC12FB1}" dt="2021-04-16T06:07:13.696" v="215"/>
          <ac:inkMkLst>
            <pc:docMk/>
            <pc:sldMk cId="1006704226" sldId="742"/>
            <ac:inkMk id="30" creationId="{C7E0458A-CC02-A64E-8D4D-F6E4FEAB4D18}"/>
          </ac:inkMkLst>
        </pc:inkChg>
        <pc:inkChg chg="add del mod">
          <ac:chgData name="Sinan Kalkan" userId="6c97b2d2-1092-497b-8c76-002b8d208c49" providerId="ADAL" clId="{E9FFDDDC-962E-5249-BDD8-6FDA0CC12FB1}" dt="2021-04-16T06:07:13.700" v="229"/>
          <ac:inkMkLst>
            <pc:docMk/>
            <pc:sldMk cId="1006704226" sldId="742"/>
            <ac:inkMk id="31" creationId="{FBE44AE6-473F-EB46-B701-D4F90EB7D0E6}"/>
          </ac:inkMkLst>
        </pc:inkChg>
        <pc:inkChg chg="add del">
          <ac:chgData name="Sinan Kalkan" userId="6c97b2d2-1092-497b-8c76-002b8d208c49" providerId="ADAL" clId="{E9FFDDDC-962E-5249-BDD8-6FDA0CC12FB1}" dt="2021-04-16T06:07:13.695" v="213"/>
          <ac:inkMkLst>
            <pc:docMk/>
            <pc:sldMk cId="1006704226" sldId="742"/>
            <ac:inkMk id="34" creationId="{B7A6F5A7-8A04-AC42-806B-DAFF414258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5" creationId="{69B81B99-7715-F046-937F-CC3A9250DDB3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6" creationId="{6A1A6E50-311B-C046-BDFD-D6B93A8AE3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7" creationId="{1E36B75C-9F25-434A-B02C-8F621DF6021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8" creationId="{A8305869-52B4-C442-9580-B71403BEEEAA}"/>
          </ac:inkMkLst>
        </pc:inkChg>
        <pc:inkChg chg="add del mod">
          <ac:chgData name="Sinan Kalkan" userId="6c97b2d2-1092-497b-8c76-002b8d208c49" providerId="ADAL" clId="{E9FFDDDC-962E-5249-BDD8-6FDA0CC12FB1}" dt="2021-04-16T06:10:34.660" v="323"/>
          <ac:inkMkLst>
            <pc:docMk/>
            <pc:sldMk cId="1006704226" sldId="742"/>
            <ac:inkMk id="39" creationId="{68074685-106E-E84B-81F2-C62A3F315287}"/>
          </ac:inkMkLst>
        </pc:inkChg>
        <pc:inkChg chg="add del mod">
          <ac:chgData name="Sinan Kalkan" userId="6c97b2d2-1092-497b-8c76-002b8d208c49" providerId="ADAL" clId="{E9FFDDDC-962E-5249-BDD8-6FDA0CC12FB1}" dt="2021-04-16T06:10:34.659" v="322"/>
          <ac:inkMkLst>
            <pc:docMk/>
            <pc:sldMk cId="1006704226" sldId="742"/>
            <ac:inkMk id="40" creationId="{D0FF3D07-C200-554F-9F78-B691EEDA9A17}"/>
          </ac:inkMkLst>
        </pc:inkChg>
        <pc:inkChg chg="add del mod">
          <ac:chgData name="Sinan Kalkan" userId="6c97b2d2-1092-497b-8c76-002b8d208c49" providerId="ADAL" clId="{E9FFDDDC-962E-5249-BDD8-6FDA0CC12FB1}" dt="2021-04-16T06:10:34.663" v="329"/>
          <ac:inkMkLst>
            <pc:docMk/>
            <pc:sldMk cId="1006704226" sldId="742"/>
            <ac:inkMk id="41" creationId="{604C975E-E07E-E94E-AACC-01A3AAA2D6D4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42" creationId="{C7BAE694-6D70-8C4D-9F2F-79BD830BD96E}"/>
          </ac:inkMkLst>
        </pc:inkChg>
        <pc:inkChg chg="add del mod">
          <ac:chgData name="Sinan Kalkan" userId="6c97b2d2-1092-497b-8c76-002b8d208c49" providerId="ADAL" clId="{E9FFDDDC-962E-5249-BDD8-6FDA0CC12FB1}" dt="2021-04-16T06:10:36.608" v="332"/>
          <ac:inkMkLst>
            <pc:docMk/>
            <pc:sldMk cId="1006704226" sldId="742"/>
            <ac:inkMk id="43" creationId="{DDC68E8F-716D-6648-8B73-988A4D5D9CAA}"/>
          </ac:inkMkLst>
        </pc:inkChg>
        <pc:inkChg chg="add del mod">
          <ac:chgData name="Sinan Kalkan" userId="6c97b2d2-1092-497b-8c76-002b8d208c49" providerId="ADAL" clId="{E9FFDDDC-962E-5249-BDD8-6FDA0CC12FB1}" dt="2021-04-16T06:10:36.608" v="331"/>
          <ac:inkMkLst>
            <pc:docMk/>
            <pc:sldMk cId="1006704226" sldId="742"/>
            <ac:inkMk id="44" creationId="{D06B5ADD-E187-F949-824C-93D6584C3D1D}"/>
          </ac:inkMkLst>
        </pc:inkChg>
        <pc:inkChg chg="add del mod">
          <ac:chgData name="Sinan Kalkan" userId="6c97b2d2-1092-497b-8c76-002b8d208c49" providerId="ADAL" clId="{E9FFDDDC-962E-5249-BDD8-6FDA0CC12FB1}" dt="2021-04-16T06:10:36.610" v="335"/>
          <ac:inkMkLst>
            <pc:docMk/>
            <pc:sldMk cId="1006704226" sldId="742"/>
            <ac:inkMk id="45" creationId="{CFBDC927-4718-FB4E-8AB1-552B16BF4642}"/>
          </ac:inkMkLst>
        </pc:inkChg>
        <pc:inkChg chg="add del mod">
          <ac:chgData name="Sinan Kalkan" userId="6c97b2d2-1092-497b-8c76-002b8d208c49" providerId="ADAL" clId="{E9FFDDDC-962E-5249-BDD8-6FDA0CC12FB1}" dt="2021-04-16T06:10:36.609" v="333"/>
          <ac:inkMkLst>
            <pc:docMk/>
            <pc:sldMk cId="1006704226" sldId="742"/>
            <ac:inkMk id="48" creationId="{3A7F480D-8B0A-554D-861A-16554CB528C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0" creationId="{B3942FE6-101A-CB4A-8764-6AAC7A5EC0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1" creationId="{B5A5CFBA-7D86-F04F-AD87-D430E4FDF542}"/>
          </ac:inkMkLst>
        </pc:inkChg>
        <pc:inkChg chg="add del mod">
          <ac:chgData name="Sinan Kalkan" userId="6c97b2d2-1092-497b-8c76-002b8d208c49" providerId="ADAL" clId="{E9FFDDDC-962E-5249-BDD8-6FDA0CC12FB1}" dt="2021-04-16T06:10:34.663" v="330"/>
          <ac:inkMkLst>
            <pc:docMk/>
            <pc:sldMk cId="1006704226" sldId="742"/>
            <ac:inkMk id="52" creationId="{F92B700E-FC79-1D43-9903-5EBFB7F6E580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4" creationId="{0A4C055C-94F3-014F-B0C7-EFE1D9845E4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5" creationId="{8655149F-A242-AB41-ACD2-A28F84EFF29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6" creationId="{5BDEE6A8-AC96-014B-8675-D0321DBB51FD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7" creationId="{484AEE25-5770-B648-9663-488319924A95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8" creationId="{7E79BAD0-717D-414E-92BE-417266359A7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0" creationId="{13EE1787-49F3-3745-BB11-F61B704FE8C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1" creationId="{F6D13360-C299-B147-A8A9-A6CB6CDF1D1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3" creationId="{0DF4BE4F-976C-6445-8760-C633BAA2BA5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4" creationId="{A7118E85-66A4-9D4A-92A5-ABAC0E013B6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5" creationId="{570C5281-AA68-0049-AA5B-F024CDCB5288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67" creationId="{31470AA9-4987-3146-97BF-B07B7EE752FB}"/>
          </ac:inkMkLst>
        </pc:inkChg>
        <pc:inkChg chg="add del mod">
          <ac:chgData name="Sinan Kalkan" userId="6c97b2d2-1092-497b-8c76-002b8d208c49" providerId="ADAL" clId="{E9FFDDDC-962E-5249-BDD8-6FDA0CC12FB1}" dt="2021-04-16T06:10:34.661" v="326"/>
          <ac:inkMkLst>
            <pc:docMk/>
            <pc:sldMk cId="1006704226" sldId="742"/>
            <ac:inkMk id="68" creationId="{D872796E-7F9C-3649-B4D7-524E02A01E91}"/>
          </ac:inkMkLst>
        </pc:inkChg>
        <pc:inkChg chg="add del mod">
          <ac:chgData name="Sinan Kalkan" userId="6c97b2d2-1092-497b-8c76-002b8d208c49" providerId="ADAL" clId="{E9FFDDDC-962E-5249-BDD8-6FDA0CC12FB1}" dt="2021-04-16T06:10:34.661" v="325"/>
          <ac:inkMkLst>
            <pc:docMk/>
            <pc:sldMk cId="1006704226" sldId="742"/>
            <ac:inkMk id="70" creationId="{0E3009D1-5CCA-E348-9C5A-E4388D9490EB}"/>
          </ac:inkMkLst>
        </pc:inkChg>
        <pc:inkChg chg="add del mod">
          <ac:chgData name="Sinan Kalkan" userId="6c97b2d2-1092-497b-8c76-002b8d208c49" providerId="ADAL" clId="{E9FFDDDC-962E-5249-BDD8-6FDA0CC12FB1}" dt="2021-04-16T06:10:34.662" v="327"/>
          <ac:inkMkLst>
            <pc:docMk/>
            <pc:sldMk cId="1006704226" sldId="742"/>
            <ac:inkMk id="71" creationId="{EBFB67CD-C068-1646-A629-3DE2F963AE9A}"/>
          </ac:inkMkLst>
        </pc:inkChg>
        <pc:inkChg chg="add del mod">
          <ac:chgData name="Sinan Kalkan" userId="6c97b2d2-1092-497b-8c76-002b8d208c49" providerId="ADAL" clId="{E9FFDDDC-962E-5249-BDD8-6FDA0CC12FB1}" dt="2021-04-16T06:10:34.660" v="324"/>
          <ac:inkMkLst>
            <pc:docMk/>
            <pc:sldMk cId="1006704226" sldId="742"/>
            <ac:inkMk id="72" creationId="{946133EC-FC56-3C40-B97E-DD505CAD083E}"/>
          </ac:inkMkLst>
        </pc:inkChg>
        <pc:inkChg chg="add del mod">
          <ac:chgData name="Sinan Kalkan" userId="6c97b2d2-1092-497b-8c76-002b8d208c49" providerId="ADAL" clId="{E9FFDDDC-962E-5249-BDD8-6FDA0CC12FB1}" dt="2021-04-16T06:10:34.662" v="328"/>
          <ac:inkMkLst>
            <pc:docMk/>
            <pc:sldMk cId="1006704226" sldId="742"/>
            <ac:inkMk id="73" creationId="{90BD3E70-8E41-8442-8F7C-9D3CAD2447B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4" creationId="{D886B2DF-E8E5-714B-9645-3377DF6936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5" creationId="{730D1471-C72A-6E46-AD87-FF58123FCC9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6" creationId="{BB35CCAF-0E8F-BB4D-A5AD-08F4A8EF9AA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7" creationId="{E8B9A02F-0CAE-6C4F-9674-EE02292CBA91}"/>
          </ac:inkMkLst>
        </pc:inkChg>
        <pc:inkChg chg="add del mod">
          <ac:chgData name="Sinan Kalkan" userId="6c97b2d2-1092-497b-8c76-002b8d208c49" providerId="ADAL" clId="{E9FFDDDC-962E-5249-BDD8-6FDA0CC12FB1}" dt="2021-04-16T06:10:36.609" v="334"/>
          <ac:inkMkLst>
            <pc:docMk/>
            <pc:sldMk cId="1006704226" sldId="742"/>
            <ac:inkMk id="78" creationId="{CDE6BDD5-1601-1040-B5D9-8A82EFD2B8E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1" creationId="{A3104983-1EF1-C648-BCBB-F9182E89BED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2" creationId="{47EB5F66-4D63-494D-9F2E-9CBEE793DA4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3" creationId="{DC5B40D5-13DD-AE4B-8304-AEBD2CEE93B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4" creationId="{82252FD2-6BB2-B04F-A8F3-66DBFDBB4F1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5" creationId="{24FF0881-D843-5843-A50B-F02E5C5EEE5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7" creationId="{18A7AAE1-F658-2B4E-B452-56317964A91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8" creationId="{1F6F86BB-B8E4-0649-B6B3-0E13809F6B6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9" creationId="{9804ED07-A9F6-7144-8A82-F2AEB956382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0" creationId="{2BD1191C-4F27-664A-9417-3D026F0E4D2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2" creationId="{F2E6FC2E-E4F3-0E4D-8DB7-7EDCC3C9C9B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3" creationId="{4A7AA30A-0A9E-5B4F-BC57-9198AF8CB82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4" creationId="{D41E71B8-2D48-E149-9648-602F3E6ADBA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5" creationId="{E7204EDA-FF1B-3041-B211-9582EFC873E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6" creationId="{5EAA67EE-5268-E442-A1DE-375937EFF73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7" creationId="{B02A525F-A421-5B4C-856A-94B4C707F8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8" creationId="{D83E007E-2ADD-F346-B558-18F4735B0F2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1" creationId="{880D24C2-F7D7-6F4B-B099-D891E2B0F13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2" creationId="{77AC162D-EB11-094F-B944-13FB29D7C9E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4" creationId="{563704FE-20B7-CA48-A444-3243531C739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5" creationId="{79750E3D-7A3E-3E48-8252-4CD2640774EB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6" creationId="{1F8777E3-E2A0-6341-BBAE-DB2E288306B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7" creationId="{E9EF8454-5584-F146-A919-B3AD22A0959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8" creationId="{FA87262A-B149-C745-BA13-C2386AE8287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9" creationId="{6EA4AE13-7CC3-4B49-BFCF-C9E0E21C9A4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1" creationId="{74D41EAB-B46F-C747-8BD4-ABDE307DBBC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2" creationId="{A6807614-B4D1-564B-886D-3D83AD10F91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3" creationId="{FB6AFE87-9CB8-1340-81B5-B8E0BC1DC84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4" creationId="{8ABB5808-1F42-8443-B024-92B8D5D58C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5" creationId="{42B0BAB7-857E-B74B-9774-ED8350E54D6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6" creationId="{74B18B2B-1822-2442-A23F-3E75720E412E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18" creationId="{71A14CC3-763A-944B-9AC2-76AC018843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0" creationId="{F69F316D-E26D-1544-B759-A811E421C4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1" creationId="{190848BB-9A2D-7A49-B507-1A32A0407F0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3" creationId="{930DC4E2-86AA-644F-AC2C-AE061B69135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4" creationId="{9FBB5A6D-59CE-324E-822C-A8377A9D8D8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6" creationId="{41855284-F874-344D-B4F4-D98D46FB6A0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7" creationId="{D4CC875D-3304-D646-84A1-CAC9E1202DF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8" creationId="{847C3451-5E00-9D43-8E62-CF9DA12372C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0" creationId="{064FBC37-C6EE-1B4C-8DB0-C90B1C7322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1" creationId="{B0F03CA1-E20D-AE45-8F12-247D02097E1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2" creationId="{5BFC10D9-7A22-8E47-BEDF-CCDD6C69C6E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3" creationId="{900E88E9-7A23-5C4D-8AAB-31D5BBF9E64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4" creationId="{ACFB2CDF-065B-DF4B-992C-94783566354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5" creationId="{96D79375-48D5-DB44-877A-1486676DA0B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6" creationId="{73CFB622-C2A2-9649-9688-6D87B1FD99D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7" creationId="{24EFBDCD-6BC1-8947-B7F7-C572AE5636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8" creationId="{8F20C04E-0C18-E749-A265-7F892022D3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9" creationId="{A975759B-2BCE-A249-9FD0-98CE398728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0" creationId="{8E14E309-56C2-EE4F-8F1A-D348DB9B508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1" creationId="{C9292B5A-F4AF-CD4A-9217-0776D345EB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2" creationId="{8E1CE6F4-E1EB-A749-A79F-9ED40941BB2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5" creationId="{79713B29-D7B7-714D-BFF6-29944EE3E2E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6" creationId="{4E7F34A0-171F-A248-A2B6-0A49E4B90D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7" creationId="{6D477303-7CEE-B044-938A-2C223EE8E62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8" creationId="{D076CBF1-B949-314B-8B5F-E040441CCF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9" creationId="{3318E1E2-12CD-9F46-8FB7-BE9A8A360D0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0" creationId="{84E85FD0-6B38-674F-B93D-053F506F6C8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1" creationId="{E2CC4265-7B37-9D4A-8A9A-DF11A1F02D7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2" creationId="{E4AFB0C9-9BE8-5D49-8FAD-26089596E3D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3" creationId="{41DD4AD2-82A5-C643-A132-F6A7EFE5AC0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4" creationId="{0D661FD0-4385-304C-AED6-C3D84CB7DBC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6" creationId="{CF0C67C8-7FB3-B84C-A50B-963D8964A5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57" creationId="{185C754D-8C26-C043-968F-29B0252DC39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9" creationId="{3B3592E3-AB31-BE42-8E48-3D3694A4182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0" creationId="{F712DA16-A031-2344-A14A-B1CEC03E0F1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1" creationId="{06BCADB7-AABF-EA4E-94DC-73116B7F24E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2" creationId="{E7750703-C423-AC43-A86E-4663F15F37F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3" creationId="{8B398105-4E95-534B-9E2E-F795A6186E6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4" creationId="{495949DB-9793-0645-AC76-147D7CEBD36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6" creationId="{4AE4B72A-BEA6-AB4A-A96E-7A3AC6B6D76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7" creationId="{C8341BC7-E285-9744-84D1-59FC8B89D6AA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69" creationId="{A3AD1B2D-73A3-AA45-BBE1-3F1BBBA97F3F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0" creationId="{FA794B11-8693-3041-AB4F-BDC1E29826FD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1" creationId="{085C6028-2C77-A54C-A2F9-8637AE1C1141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2" creationId="{92DB9753-B7FC-BE42-A141-4CD367F30D6B}"/>
          </ac:inkMkLst>
        </pc:inkChg>
        <pc:inkChg chg="add del">
          <ac:chgData name="Sinan Kalkan" userId="6c97b2d2-1092-497b-8c76-002b8d208c49" providerId="ADAL" clId="{E9FFDDDC-962E-5249-BDD8-6FDA0CC12FB1}" dt="2021-04-21T10:29:25.715" v="770" actId="478"/>
          <ac:inkMkLst>
            <pc:docMk/>
            <pc:sldMk cId="1006704226" sldId="742"/>
            <ac:inkMk id="174" creationId="{5806101E-AC38-8042-A9B3-14B96E9FB9E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14.610" v="766" actId="478"/>
        <pc:sldMkLst>
          <pc:docMk/>
          <pc:sldMk cId="1111762812" sldId="744"/>
        </pc:sldMkLst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2" creationId="{47413320-40FA-0646-89AE-5376E4A97EAE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6" creationId="{CEDA1BD1-7C01-2048-94B8-EA2B3D441981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9" creationId="{E83C2EF8-FE9D-3F4A-A2A9-6CFB38CCF4A8}"/>
          </ac:grpSpMkLst>
        </pc:grpChg>
        <pc:grpChg chg="del mod">
          <ac:chgData name="Sinan Kalkan" userId="6c97b2d2-1092-497b-8c76-002b8d208c49" providerId="ADAL" clId="{E9FFDDDC-962E-5249-BDD8-6FDA0CC12FB1}" dt="2021-04-16T06:03:24.707" v="168"/>
          <ac:grpSpMkLst>
            <pc:docMk/>
            <pc:sldMk cId="1111762812" sldId="744"/>
            <ac:grpSpMk id="22" creationId="{5A29083E-4C07-7240-B863-3570AA38BD65}"/>
          </ac:grpSpMkLst>
        </pc:grpChg>
        <pc:grpChg chg="del mod">
          <ac:chgData name="Sinan Kalkan" userId="6c97b2d2-1092-497b-8c76-002b8d208c49" providerId="ADAL" clId="{E9FFDDDC-962E-5249-BDD8-6FDA0CC12FB1}" dt="2021-04-16T06:03:30.630" v="171"/>
          <ac:grpSpMkLst>
            <pc:docMk/>
            <pc:sldMk cId="1111762812" sldId="744"/>
            <ac:grpSpMk id="26" creationId="{A531C296-E324-274D-91AA-C176F5EA62D1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29" creationId="{EAA06E42-6F3F-8E4B-8E27-774ACE84E95C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34" creationId="{BE3E0A79-09B6-114A-A030-EEACA9193190}"/>
          </ac:grpSpMkLst>
        </pc:grpChg>
        <pc:grpChg chg="add del mod">
          <ac:chgData name="Sinan Kalkan" userId="6c97b2d2-1092-497b-8c76-002b8d208c49" providerId="ADAL" clId="{E9FFDDDC-962E-5249-BDD8-6FDA0CC12FB1}" dt="2021-04-21T10:29:14.610" v="766" actId="478"/>
          <ac:grpSpMkLst>
            <pc:docMk/>
            <pc:sldMk cId="1111762812" sldId="744"/>
            <ac:grpSpMk id="36" creationId="{E872A485-4FD9-A94E-8415-0E5707CD8AB8}"/>
          </ac:grpSpMkLst>
        </pc:grpChg>
        <pc:picChg chg="add del">
          <ac:chgData name="Sinan Kalkan" userId="6c97b2d2-1092-497b-8c76-002b8d208c49" providerId="ADAL" clId="{E9FFDDDC-962E-5249-BDD8-6FDA0CC12FB1}" dt="2021-04-21T10:29:05.492" v="765" actId="478"/>
          <ac:picMkLst>
            <pc:docMk/>
            <pc:sldMk cId="1111762812" sldId="744"/>
            <ac:picMk id="7" creationId="{E3609E68-7095-4447-9B61-3D4199D2E167}"/>
          </ac:picMkLst>
        </pc:picChg>
        <pc:inkChg chg="add del">
          <ac:chgData name="Sinan Kalkan" userId="6c97b2d2-1092-497b-8c76-002b8d208c49" providerId="ADAL" clId="{E9FFDDDC-962E-5249-BDD8-6FDA0CC12FB1}" dt="2021-04-21T10:29:14.610" v="766" actId="478"/>
          <ac:inkMkLst>
            <pc:docMk/>
            <pc:sldMk cId="1111762812" sldId="744"/>
            <ac:inkMk id="9" creationId="{DCCE072C-26BD-2A49-B224-E510A154B0D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0" creationId="{D592E658-BF1F-BC40-B6A1-A510AFD0FEC1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1" creationId="{37EDA607-29D3-7A48-A0A2-5DAB63BABFB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3" creationId="{EFC34DF3-E3E6-C44B-B683-DFFAA5E72ADF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4" creationId="{446F841E-52A8-3F4D-BB7B-295C23AB699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5" creationId="{8C3AFA5E-D842-D44D-85FB-B0D37C63902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7" creationId="{1430489B-410C-764A-A4FD-7EE25ED3518B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8" creationId="{676AC187-313F-AF44-BCD7-5DA6BF73F91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0" creationId="{4AA61B5E-EE8A-144A-9880-F842C88FCD2A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1" creationId="{45EEA14F-D534-7E49-88D7-88E4BA86A17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3" creationId="{449CEBC5-1F3F-3F41-9FA1-DD0AFAB3480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4" creationId="{6252F8F1-31B0-CA44-A47F-E5483BD9AD5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5" creationId="{6DD1B842-7340-C348-A183-739030D39549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7" creationId="{2CF60A13-C4D4-1D47-A317-DEA5B4861893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8" creationId="{2D4B82C7-FCED-A949-B3CD-7FD59D0181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0" creationId="{E56A536A-FDAE-B145-A77F-BB277C61B8A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1" creationId="{10E8465E-9365-8B43-85F3-6AD8492A5780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2" creationId="{CF42DB91-CC36-E142-84CC-65284BC994C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3" creationId="{DA480467-A27F-464A-B126-7D57A6F2A0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5" creationId="{0C27C876-6769-9746-82D8-3F21B751B9C2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36.461" v="773" actId="478"/>
        <pc:sldMkLst>
          <pc:docMk/>
          <pc:sldMk cId="959842971" sldId="745"/>
        </pc:sldMkLst>
        <pc:inkChg chg="add del">
          <ac:chgData name="Sinan Kalkan" userId="6c97b2d2-1092-497b-8c76-002b8d208c49" providerId="ADAL" clId="{E9FFDDDC-962E-5249-BDD8-6FDA0CC12FB1}" dt="2021-04-21T10:29:36.461" v="773" actId="478"/>
          <ac:inkMkLst>
            <pc:docMk/>
            <pc:sldMk cId="959842971" sldId="745"/>
            <ac:inkMk id="7" creationId="{366CDF72-67D2-0343-B470-6A3A5C06D53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52.017" v="782" actId="478"/>
        <pc:sldMkLst>
          <pc:docMk/>
          <pc:sldMk cId="1200475751" sldId="746"/>
        </pc:sldMkLst>
        <pc:grpChg chg="del mod">
          <ac:chgData name="Sinan Kalkan" userId="6c97b2d2-1092-497b-8c76-002b8d208c49" providerId="ADAL" clId="{E9FFDDDC-962E-5249-BDD8-6FDA0CC12FB1}" dt="2021-04-16T06:21:05.787" v="395"/>
          <ac:grpSpMkLst>
            <pc:docMk/>
            <pc:sldMk cId="1200475751" sldId="746"/>
            <ac:grpSpMk id="14" creationId="{8EE1A0C1-25C4-5445-9C74-859DCA528473}"/>
          </ac:grpSpMkLst>
        </pc:grpChg>
        <pc:grpChg chg="del mod">
          <ac:chgData name="Sinan Kalkan" userId="6c97b2d2-1092-497b-8c76-002b8d208c49" providerId="ADAL" clId="{E9FFDDDC-962E-5249-BDD8-6FDA0CC12FB1}" dt="2021-04-16T06:21:13.156" v="397"/>
          <ac:grpSpMkLst>
            <pc:docMk/>
            <pc:sldMk cId="1200475751" sldId="746"/>
            <ac:grpSpMk id="16" creationId="{390C7800-ABAD-5546-BF38-535A04183700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18" creationId="{9744B625-BFF8-DF4A-9639-8BB4279C2463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21" creationId="{F7A85F61-0B1E-604F-9663-1F9D5D4EE488}"/>
          </ac:grpSpMkLst>
        </pc:grpChg>
        <pc:grpChg chg="del mod">
          <ac:chgData name="Sinan Kalkan" userId="6c97b2d2-1092-497b-8c76-002b8d208c49" providerId="ADAL" clId="{E9FFDDDC-962E-5249-BDD8-6FDA0CC12FB1}" dt="2021-04-16T06:21:32.471" v="404"/>
          <ac:grpSpMkLst>
            <pc:docMk/>
            <pc:sldMk cId="1200475751" sldId="746"/>
            <ac:grpSpMk id="22" creationId="{49AA0B90-FBC5-3D41-8471-BD10F2C02D08}"/>
          </ac:grpSpMkLst>
        </pc:grpChg>
        <pc:grpChg chg="del mod">
          <ac:chgData name="Sinan Kalkan" userId="6c97b2d2-1092-497b-8c76-002b8d208c49" providerId="ADAL" clId="{E9FFDDDC-962E-5249-BDD8-6FDA0CC12FB1}" dt="2021-04-16T06:21:43.176" v="413"/>
          <ac:grpSpMkLst>
            <pc:docMk/>
            <pc:sldMk cId="1200475751" sldId="746"/>
            <ac:grpSpMk id="26" creationId="{7ECDAE51-30A5-5141-BBD0-786805085732}"/>
          </ac:grpSpMkLst>
        </pc:grpChg>
        <pc:grpChg chg="del mod">
          <ac:chgData name="Sinan Kalkan" userId="6c97b2d2-1092-497b-8c76-002b8d208c49" providerId="ADAL" clId="{E9FFDDDC-962E-5249-BDD8-6FDA0CC12FB1}" dt="2021-04-16T06:21:46.320" v="417"/>
          <ac:grpSpMkLst>
            <pc:docMk/>
            <pc:sldMk cId="1200475751" sldId="746"/>
            <ac:grpSpMk id="35" creationId="{0B550D33-1D68-6E44-93CE-87D1DE93FB6D}"/>
          </ac:grpSpMkLst>
        </pc:grpChg>
        <pc:grpChg chg="del mod">
          <ac:chgData name="Sinan Kalkan" userId="6c97b2d2-1092-497b-8c76-002b8d208c49" providerId="ADAL" clId="{E9FFDDDC-962E-5249-BDD8-6FDA0CC12FB1}" dt="2021-04-21T10:29:44.882" v="776" actId="478"/>
          <ac:grpSpMkLst>
            <pc:docMk/>
            <pc:sldMk cId="1200475751" sldId="746"/>
            <ac:grpSpMk id="39" creationId="{0A558A5A-E41D-B846-AE45-49D163C65E46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48" creationId="{768315EB-BFE9-1D41-9207-E785DFBCE3E5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49" creationId="{1FD1F4A0-F727-614E-9701-5E80A05D1D47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52" creationId="{B8E9EE90-B675-324B-945D-A40687F7C24D}"/>
          </ac:grpSpMkLst>
        </pc:grpChg>
        <pc:grpChg chg="del mod">
          <ac:chgData name="Sinan Kalkan" userId="6c97b2d2-1092-497b-8c76-002b8d208c49" providerId="ADAL" clId="{E9FFDDDC-962E-5249-BDD8-6FDA0CC12FB1}" dt="2021-04-16T06:25:00.696" v="438"/>
          <ac:grpSpMkLst>
            <pc:docMk/>
            <pc:sldMk cId="1200475751" sldId="746"/>
            <ac:grpSpMk id="54" creationId="{35DCAE53-6EC0-CC4E-A611-DA8EE3934680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61" creationId="{B31970AE-19B0-A44C-BB5B-9CBBDD0A7527}"/>
          </ac:grpSpMkLst>
        </pc:grpChg>
        <pc:grpChg chg="del mod">
          <ac:chgData name="Sinan Kalkan" userId="6c97b2d2-1092-497b-8c76-002b8d208c49" providerId="ADAL" clId="{E9FFDDDC-962E-5249-BDD8-6FDA0CC12FB1}" dt="2021-04-16T06:25:07.730" v="449"/>
          <ac:grpSpMkLst>
            <pc:docMk/>
            <pc:sldMk cId="1200475751" sldId="746"/>
            <ac:grpSpMk id="62" creationId="{6DEA37D0-09C3-6B46-96EA-622FD308E621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5" creationId="{C189C106-A7F3-4143-A90A-32012828F849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6" creationId="{5AA889CF-CFF2-EE41-A663-4D82761E4748}"/>
          </ac:grpSpMkLst>
        </pc:grpChg>
        <pc:grpChg chg="del mod">
          <ac:chgData name="Sinan Kalkan" userId="6c97b2d2-1092-497b-8c76-002b8d208c49" providerId="ADAL" clId="{E9FFDDDC-962E-5249-BDD8-6FDA0CC12FB1}" dt="2021-04-16T06:25:08.999" v="451"/>
          <ac:grpSpMkLst>
            <pc:docMk/>
            <pc:sldMk cId="1200475751" sldId="746"/>
            <ac:grpSpMk id="2059" creationId="{F8CA90A7-7E72-4B44-A21C-2302C4F00DED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61" creationId="{DBAE9E75-4AE2-6345-B266-EDB8963BF70D}"/>
          </ac:grpSpMkLst>
        </pc:grpChg>
        <pc:inkChg chg="add del">
          <ac:chgData name="Sinan Kalkan" userId="6c97b2d2-1092-497b-8c76-002b8d208c49" providerId="ADAL" clId="{E9FFDDDC-962E-5249-BDD8-6FDA0CC12FB1}" dt="2021-04-21T10:29:41.393" v="775" actId="478"/>
          <ac:inkMkLst>
            <pc:docMk/>
            <pc:sldMk cId="1200475751" sldId="746"/>
            <ac:inkMk id="9" creationId="{AD3248A9-1DFF-FA43-9FBB-06E02140DECC}"/>
          </ac:inkMkLst>
        </pc:inkChg>
        <pc:inkChg chg="add del">
          <ac:chgData name="Sinan Kalkan" userId="6c97b2d2-1092-497b-8c76-002b8d208c49" providerId="ADAL" clId="{E9FFDDDC-962E-5249-BDD8-6FDA0CC12FB1}" dt="2021-04-21T10:29:49.905" v="780" actId="478"/>
          <ac:inkMkLst>
            <pc:docMk/>
            <pc:sldMk cId="1200475751" sldId="746"/>
            <ac:inkMk id="10" creationId="{92159CBC-825E-C64B-90C9-9B66E53180C4}"/>
          </ac:inkMkLst>
        </pc:inkChg>
        <pc:inkChg chg="add del">
          <ac:chgData name="Sinan Kalkan" userId="6c97b2d2-1092-497b-8c76-002b8d208c49" providerId="ADAL" clId="{E9FFDDDC-962E-5249-BDD8-6FDA0CC12FB1}" dt="2021-04-21T10:29:50.737" v="781" actId="478"/>
          <ac:inkMkLst>
            <pc:docMk/>
            <pc:sldMk cId="1200475751" sldId="746"/>
            <ac:inkMk id="11" creationId="{BC7F907D-2FC5-A24A-B6DB-2EC9E49040D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2" creationId="{D72191DD-1F44-724A-92EF-2D768DC7E32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3" creationId="{4E57C33F-6926-F540-9E11-5FF3243A2E54}"/>
          </ac:inkMkLst>
        </pc:inkChg>
        <pc:inkChg chg="add del mod">
          <ac:chgData name="Sinan Kalkan" userId="6c97b2d2-1092-497b-8c76-002b8d208c49" providerId="ADAL" clId="{E9FFDDDC-962E-5249-BDD8-6FDA0CC12FB1}" dt="2021-04-21T10:29:52.017" v="782" actId="478"/>
          <ac:inkMkLst>
            <pc:docMk/>
            <pc:sldMk cId="1200475751" sldId="746"/>
            <ac:inkMk id="15" creationId="{E9CDE6F6-C11E-5247-BDF0-13FDC466B097}"/>
          </ac:inkMkLst>
        </pc:inkChg>
        <pc:inkChg chg="add del mod">
          <ac:chgData name="Sinan Kalkan" userId="6c97b2d2-1092-497b-8c76-002b8d208c49" providerId="ADAL" clId="{E9FFDDDC-962E-5249-BDD8-6FDA0CC12FB1}" dt="2021-04-21T10:29:47.538" v="778" actId="478"/>
          <ac:inkMkLst>
            <pc:docMk/>
            <pc:sldMk cId="1200475751" sldId="746"/>
            <ac:inkMk id="17" creationId="{EF51A434-9711-734C-8C73-2D0A5B4D57A4}"/>
          </ac:inkMkLst>
        </pc:inkChg>
        <pc:inkChg chg="add del mod">
          <ac:chgData name="Sinan Kalkan" userId="6c97b2d2-1092-497b-8c76-002b8d208c49" providerId="ADAL" clId="{E9FFDDDC-962E-5249-BDD8-6FDA0CC12FB1}" dt="2021-04-21T10:29:48.755" v="779" actId="478"/>
          <ac:inkMkLst>
            <pc:docMk/>
            <pc:sldMk cId="1200475751" sldId="746"/>
            <ac:inkMk id="19" creationId="{DC8B1D7A-1FB6-704B-92FF-4FBABEECB947}"/>
          </ac:inkMkLst>
        </pc:inkChg>
        <pc:inkChg chg="add del mod">
          <ac:chgData name="Sinan Kalkan" userId="6c97b2d2-1092-497b-8c76-002b8d208c49" providerId="ADAL" clId="{E9FFDDDC-962E-5249-BDD8-6FDA0CC12FB1}" dt="2021-04-21T10:29:46.218" v="777" actId="478"/>
          <ac:inkMkLst>
            <pc:docMk/>
            <pc:sldMk cId="1200475751" sldId="746"/>
            <ac:inkMk id="20" creationId="{C43F19DD-E29B-1A4A-B0F8-A1D6C4E8984D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3" creationId="{3AF5D9A3-92E3-C44B-AA2B-054F7B2635D0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4" creationId="{33748B79-8E44-AE47-88CD-1D97ABC9C5E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5" creationId="{63EE40A2-B7D4-C245-9F03-65050513D9B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7" creationId="{E330E6B0-9FC0-C74D-B025-565C467FE9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8" creationId="{4AFEF917-7D1F-E948-9E40-35BA7BAA5AEA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9" creationId="{BDE7EAA5-A76B-9341-A831-12563D4E54B8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0" creationId="{F485D482-B048-384B-A03D-E76C56128B56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1" creationId="{9396DBF6-19C6-F04A-BCBC-BFFBDCD4A93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2" creationId="{4263DF81-D8A7-3047-B014-CCAB24D1B9A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3" creationId="{F4D974B3-604D-CD44-96AC-FA20EDF4176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4" creationId="{8B4BB62D-5BE1-5649-B91A-D8FBA5034C4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6" creationId="{AE183B74-9DD7-B948-8A89-4F30ABB3A5C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7" creationId="{815FA0B0-D99F-454E-A2BF-01E6F00B3F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8" creationId="{A2B9350C-A79E-E847-80C8-6AFEE3FE81F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0" creationId="{C49B9230-A5AF-8940-A343-ED8B722449A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1" creationId="{9935CC43-5100-264A-BE41-74EDF2A5EDE1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2" creationId="{06BD4D58-3819-3A43-BCD5-0366772322DC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3" creationId="{B5E765A4-FC5D-794E-A68C-1192AC6571D4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4" creationId="{D82F8B2F-EAD4-0148-9352-98C8788C64DD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5" creationId="{A914E7F0-8B9A-AF4A-95BD-DD7C112DCEEB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6" creationId="{12515F05-5543-2749-B3EB-3F62BE4BE6C2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7" creationId="{D5989088-4847-C14A-863A-779B396E131B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0" creationId="{6329BA3B-650C-B346-8064-AE0D93159A6D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1" creationId="{1EE8BB3B-1363-1B49-BF6E-0CC1EEF73401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3" creationId="{2EA52CF1-1551-E94F-96DB-58BF992BEE0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5" creationId="{00BFDE18-ED54-EA45-91F6-A4ECE3A4A474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6" creationId="{F5001B65-B180-0A4C-A00F-02F5C22D1F4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7" creationId="{86A45D0D-F96C-D947-B2C7-A8DC0AE2F13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8" creationId="{604EF0B7-5D61-B04E-9FCA-621AD3A70649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9" creationId="{BE0F7608-E33F-394F-92A3-4CF911EE14A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60" creationId="{8CC71C97-4027-CA43-AFA9-DFA072A41A4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63" creationId="{808788E2-DADD-DF47-A9E7-14B48A166FD3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8" creationId="{B3A32783-B54F-4546-8EEC-B8C84F7CCF34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9" creationId="{CFC071A1-25EE-F444-94B5-04AEBC04FE30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1" creationId="{F3AFE0D0-2EF7-424A-AAC9-3ED4BB6B21AB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2" creationId="{C5EA5FB4-68EB-EF44-9918-E8989197D2DD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3" creationId="{D12B11A8-0313-5041-AEAA-9EE870CEC9B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4" creationId="{A04EEDE8-0E44-2B47-A807-A08793037980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2057" creationId="{650B808E-690C-7047-BA19-3DCF86CA1CDC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58" creationId="{CDD04683-07F2-804F-856A-8F8D75726926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60" creationId="{D43ECCF5-50A4-CA4B-8A9E-D7732A4C525A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56.018" v="783" actId="478"/>
        <pc:sldMkLst>
          <pc:docMk/>
          <pc:sldMk cId="374023959" sldId="747"/>
        </pc:sldMkLst>
        <pc:inkChg chg="add del">
          <ac:chgData name="Sinan Kalkan" userId="6c97b2d2-1092-497b-8c76-002b8d208c49" providerId="ADAL" clId="{E9FFDDDC-962E-5249-BDD8-6FDA0CC12FB1}" dt="2021-04-21T10:29:56.018" v="783" actId="478"/>
          <ac:inkMkLst>
            <pc:docMk/>
            <pc:sldMk cId="374023959" sldId="747"/>
            <ac:inkMk id="8" creationId="{8314FA7E-635D-A14E-A9EA-AA79A10BACBD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08.506" v="792" actId="478"/>
        <pc:sldMkLst>
          <pc:docMk/>
          <pc:sldMk cId="3941509411" sldId="748"/>
        </pc:sldMkLst>
        <pc:grpChg chg="mod">
          <ac:chgData name="Sinan Kalkan" userId="6c97b2d2-1092-497b-8c76-002b8d208c49" providerId="ADAL" clId="{E9FFDDDC-962E-5249-BDD8-6FDA0CC12FB1}" dt="2021-04-16T06:47:35.421" v="456"/>
          <ac:grpSpMkLst>
            <pc:docMk/>
            <pc:sldMk cId="3941509411" sldId="748"/>
            <ac:grpSpMk id="10" creationId="{E6F18190-45E1-0640-9C79-F842F892DC5D}"/>
          </ac:grpSpMkLst>
        </pc:grpChg>
        <pc:grpChg chg="del mod">
          <ac:chgData name="Sinan Kalkan" userId="6c97b2d2-1092-497b-8c76-002b8d208c49" providerId="ADAL" clId="{E9FFDDDC-962E-5249-BDD8-6FDA0CC12FB1}" dt="2021-04-16T06:48:40.649" v="462"/>
          <ac:grpSpMkLst>
            <pc:docMk/>
            <pc:sldMk cId="3941509411" sldId="748"/>
            <ac:grpSpMk id="14" creationId="{09214F5F-9163-E54F-A8FD-B7EAF6BD38D2}"/>
          </ac:grpSpMkLst>
        </pc:grpChg>
        <pc:grpChg chg="del mod">
          <ac:chgData name="Sinan Kalkan" userId="6c97b2d2-1092-497b-8c76-002b8d208c49" providerId="ADAL" clId="{E9FFDDDC-962E-5249-BDD8-6FDA0CC12FB1}" dt="2021-04-16T06:48:45.795" v="467"/>
          <ac:grpSpMkLst>
            <pc:docMk/>
            <pc:sldMk cId="3941509411" sldId="748"/>
            <ac:grpSpMk id="16" creationId="{28D1E385-82FD-C147-9A1A-2308C3DF14BD}"/>
          </ac:grpSpMkLst>
        </pc:grpChg>
        <pc:grpChg chg="del mod">
          <ac:chgData name="Sinan Kalkan" userId="6c97b2d2-1092-497b-8c76-002b8d208c49" providerId="ADAL" clId="{E9FFDDDC-962E-5249-BDD8-6FDA0CC12FB1}" dt="2021-04-16T06:48:47.335" v="469"/>
          <ac:grpSpMkLst>
            <pc:docMk/>
            <pc:sldMk cId="3941509411" sldId="748"/>
            <ac:grpSpMk id="21" creationId="{5A38E438-0E2B-554A-B3ED-4D73D3A665CB}"/>
          </ac:grpSpMkLst>
        </pc:grpChg>
        <pc:grpChg chg="del mod">
          <ac:chgData name="Sinan Kalkan" userId="6c97b2d2-1092-497b-8c76-002b8d208c49" providerId="ADAL" clId="{E9FFDDDC-962E-5249-BDD8-6FDA0CC12FB1}" dt="2021-04-16T06:48:55.215" v="471"/>
          <ac:grpSpMkLst>
            <pc:docMk/>
            <pc:sldMk cId="3941509411" sldId="748"/>
            <ac:grpSpMk id="23" creationId="{0098678E-DE23-9049-825A-2388F64571F2}"/>
          </ac:grpSpMkLst>
        </pc:grpChg>
        <pc:grpChg chg="del mod">
          <ac:chgData name="Sinan Kalkan" userId="6c97b2d2-1092-497b-8c76-002b8d208c49" providerId="ADAL" clId="{E9FFDDDC-962E-5249-BDD8-6FDA0CC12FB1}" dt="2021-04-16T06:48:58.042" v="474"/>
          <ac:grpSpMkLst>
            <pc:docMk/>
            <pc:sldMk cId="3941509411" sldId="748"/>
            <ac:grpSpMk id="25" creationId="{39F90134-0FD5-BF4A-B42A-A6E020BA8CB0}"/>
          </ac:grpSpMkLst>
        </pc:grpChg>
        <pc:grpChg chg="del mod">
          <ac:chgData name="Sinan Kalkan" userId="6c97b2d2-1092-497b-8c76-002b8d208c49" providerId="ADAL" clId="{E9FFDDDC-962E-5249-BDD8-6FDA0CC12FB1}" dt="2021-04-16T06:49:15.570" v="485"/>
          <ac:grpSpMkLst>
            <pc:docMk/>
            <pc:sldMk cId="3941509411" sldId="748"/>
            <ac:grpSpMk id="28" creationId="{03524473-4DCD-0040-983D-3698E9E264DF}"/>
          </ac:grpSpMkLst>
        </pc:grpChg>
        <pc:grpChg chg="del mod">
          <ac:chgData name="Sinan Kalkan" userId="6c97b2d2-1092-497b-8c76-002b8d208c49" providerId="ADAL" clId="{E9FFDDDC-962E-5249-BDD8-6FDA0CC12FB1}" dt="2021-04-16T06:49:32.839" v="503"/>
          <ac:grpSpMkLst>
            <pc:docMk/>
            <pc:sldMk cId="3941509411" sldId="748"/>
            <ac:grpSpMk id="32" creationId="{A7999EA5-ECA5-9F4C-BC8D-70D4CDDE1B57}"/>
          </ac:grpSpMkLst>
        </pc:grpChg>
        <pc:grpChg chg="del mod">
          <ac:chgData name="Sinan Kalkan" userId="6c97b2d2-1092-497b-8c76-002b8d208c49" providerId="ADAL" clId="{E9FFDDDC-962E-5249-BDD8-6FDA0CC12FB1}" dt="2021-04-16T06:49:20.345" v="488"/>
          <ac:grpSpMkLst>
            <pc:docMk/>
            <pc:sldMk cId="3941509411" sldId="748"/>
            <ac:grpSpMk id="39" creationId="{51FAA438-BDEB-9F47-9D31-16DAA388FB15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2" creationId="{319106A8-F1A5-B04E-8303-1345E7F93B54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6" creationId="{AC16752F-BE58-134A-A25E-D83A0E97CCB1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49" creationId="{50D0354C-7CC1-6B4A-91AF-C08D6A3DE79C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57" creationId="{94F298F3-18AB-664E-9F81-9014F1F3376B}"/>
          </ac:grpSpMkLst>
        </pc:grpChg>
        <pc:grpChg chg="del mod">
          <ac:chgData name="Sinan Kalkan" userId="6c97b2d2-1092-497b-8c76-002b8d208c49" providerId="ADAL" clId="{E9FFDDDC-962E-5249-BDD8-6FDA0CC12FB1}" dt="2021-04-21T10:29:58.955" v="784" actId="478"/>
          <ac:grpSpMkLst>
            <pc:docMk/>
            <pc:sldMk cId="3941509411" sldId="748"/>
            <ac:grpSpMk id="58" creationId="{1F0CF0A0-7F8A-794B-9F46-0131B1326F33}"/>
          </ac:grpSpMkLst>
        </pc:grpChg>
        <pc:grpChg chg="del mod">
          <ac:chgData name="Sinan Kalkan" userId="6c97b2d2-1092-497b-8c76-002b8d208c49" providerId="ADAL" clId="{E9FFDDDC-962E-5249-BDD8-6FDA0CC12FB1}" dt="2021-04-16T06:49:42.115" v="509"/>
          <ac:grpSpMkLst>
            <pc:docMk/>
            <pc:sldMk cId="3941509411" sldId="748"/>
            <ac:grpSpMk id="61" creationId="{81D21953-3754-C244-91C0-8100F4DAF96F}"/>
          </ac:grpSpMkLst>
        </pc:grpChg>
        <pc:grpChg chg="del mod">
          <ac:chgData name="Sinan Kalkan" userId="6c97b2d2-1092-497b-8c76-002b8d208c49" providerId="ADAL" clId="{E9FFDDDC-962E-5249-BDD8-6FDA0CC12FB1}" dt="2021-04-16T06:49:43.897" v="511"/>
          <ac:grpSpMkLst>
            <pc:docMk/>
            <pc:sldMk cId="3941509411" sldId="748"/>
            <ac:grpSpMk id="64" creationId="{08E27C61-ECB3-D140-8B81-C229C507B887}"/>
          </ac:grpSpMkLst>
        </pc:grpChg>
        <pc:grpChg chg="del mod">
          <ac:chgData name="Sinan Kalkan" userId="6c97b2d2-1092-497b-8c76-002b8d208c49" providerId="ADAL" clId="{E9FFDDDC-962E-5249-BDD8-6FDA0CC12FB1}" dt="2021-04-16T06:49:46.451" v="513"/>
          <ac:grpSpMkLst>
            <pc:docMk/>
            <pc:sldMk cId="3941509411" sldId="748"/>
            <ac:grpSpMk id="66" creationId="{40439B9B-B442-1C42-8C3C-84DCBCD1D54E}"/>
          </ac:grpSpMkLst>
        </pc:grpChg>
        <pc:grpChg chg="del mod">
          <ac:chgData name="Sinan Kalkan" userId="6c97b2d2-1092-497b-8c76-002b8d208c49" providerId="ADAL" clId="{E9FFDDDC-962E-5249-BDD8-6FDA0CC12FB1}" dt="2021-04-16T06:49:47.904" v="515"/>
          <ac:grpSpMkLst>
            <pc:docMk/>
            <pc:sldMk cId="3941509411" sldId="748"/>
            <ac:grpSpMk id="68" creationId="{A2F2DF3C-E329-B544-83A5-C0B7E63B4093}"/>
          </ac:grpSpMkLst>
        </pc:grpChg>
        <pc:grpChg chg="del mod">
          <ac:chgData name="Sinan Kalkan" userId="6c97b2d2-1092-497b-8c76-002b8d208c49" providerId="ADAL" clId="{E9FFDDDC-962E-5249-BDD8-6FDA0CC12FB1}" dt="2021-04-16T06:49:50.078" v="522"/>
          <ac:grpSpMkLst>
            <pc:docMk/>
            <pc:sldMk cId="3941509411" sldId="748"/>
            <ac:grpSpMk id="70" creationId="{AFA319F3-597C-0B45-BB91-F84E1FA22824}"/>
          </ac:grpSpMkLst>
        </pc:grpChg>
        <pc:grpChg chg="del mod">
          <ac:chgData name="Sinan Kalkan" userId="6c97b2d2-1092-497b-8c76-002b8d208c49" providerId="ADAL" clId="{E9FFDDDC-962E-5249-BDD8-6FDA0CC12FB1}" dt="2021-04-21T10:30:03.144" v="788" actId="478"/>
          <ac:grpSpMkLst>
            <pc:docMk/>
            <pc:sldMk cId="3941509411" sldId="748"/>
            <ac:grpSpMk id="77" creationId="{6D06D775-FD5D-9543-BAD1-7845216D5DE6}"/>
          </ac:grpSpMkLst>
        </pc:grpChg>
        <pc:inkChg chg="add del">
          <ac:chgData name="Sinan Kalkan" userId="6c97b2d2-1092-497b-8c76-002b8d208c49" providerId="ADAL" clId="{E9FFDDDC-962E-5249-BDD8-6FDA0CC12FB1}" dt="2021-04-21T10:30:01.194" v="786" actId="478"/>
          <ac:inkMkLst>
            <pc:docMk/>
            <pc:sldMk cId="3941509411" sldId="748"/>
            <ac:inkMk id="7" creationId="{D796A053-380B-6E4F-87BD-25DF989A75EB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8" creationId="{A607D955-A86E-6046-91F9-D5BF7DE75C80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9" creationId="{CF7602C7-7265-1F42-9A11-ECA6B0F9ABD1}"/>
          </ac:inkMkLst>
        </pc:inkChg>
        <pc:inkChg chg="add del">
          <ac:chgData name="Sinan Kalkan" userId="6c97b2d2-1092-497b-8c76-002b8d208c49" providerId="ADAL" clId="{E9FFDDDC-962E-5249-BDD8-6FDA0CC12FB1}" dt="2021-04-21T10:30:00.191" v="785" actId="478"/>
          <ac:inkMkLst>
            <pc:docMk/>
            <pc:sldMk cId="3941509411" sldId="748"/>
            <ac:inkMk id="11" creationId="{52F7C348-8B52-B544-815B-C4355F81CCF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2" creationId="{30E9F61B-4493-1348-9918-021921137C6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3" creationId="{589AC641-F9D1-8242-B3B0-7CAE0621D9E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5" creationId="{340B685F-A562-F348-9079-243111B8FC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7" creationId="{5E3C5EB6-85C3-4741-A998-40C05EF9E2C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8" creationId="{623B2518-73CA-5B46-89F0-BEFCCCC1717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9" creationId="{3941FBE6-5D93-8C4B-8C62-0704E20CC78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0" creationId="{E1CF5D3A-B7AA-0740-B9D9-A97DFEBA77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2" creationId="{CD32F62B-F9AB-E749-A4E1-24CE6FAA827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4" creationId="{88A5801E-BE4C-CF47-A4F0-6A961D23EB4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6" creationId="{3580612A-519F-9343-96BF-F2A606DBFE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7" creationId="{0A3F2291-F527-894C-8666-D90108547D98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29" creationId="{3ECA1615-64F6-A040-B6FB-CB73561B7361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30" creationId="{39B5EFAA-C905-8E4C-B82B-472FB769DD56}"/>
          </ac:inkMkLst>
        </pc:inkChg>
        <pc:inkChg chg="add del">
          <ac:chgData name="Sinan Kalkan" userId="6c97b2d2-1092-497b-8c76-002b8d208c49" providerId="ADAL" clId="{E9FFDDDC-962E-5249-BDD8-6FDA0CC12FB1}" dt="2021-04-21T10:30:02.151" v="787" actId="478"/>
          <ac:inkMkLst>
            <pc:docMk/>
            <pc:sldMk cId="3941509411" sldId="748"/>
            <ac:inkMk id="31" creationId="{87B80A4A-1695-3C42-9E15-8C7405281C63}"/>
          </ac:inkMkLst>
        </pc:inkChg>
        <pc:inkChg chg="add del mod">
          <ac:chgData name="Sinan Kalkan" userId="6c97b2d2-1092-497b-8c76-002b8d208c49" providerId="ADAL" clId="{E9FFDDDC-962E-5249-BDD8-6FDA0CC12FB1}" dt="2021-04-21T10:30:04.941" v="790" actId="478"/>
          <ac:inkMkLst>
            <pc:docMk/>
            <pc:sldMk cId="3941509411" sldId="748"/>
            <ac:inkMk id="33" creationId="{A3796F0F-7E7C-8D4B-B8A5-B35E328342A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4" creationId="{D3175512-4369-D64A-9E14-C27628F778E1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5" creationId="{AAC270D8-8318-ED4A-A707-67CBFF84B4DA}"/>
          </ac:inkMkLst>
        </pc:inkChg>
        <pc:inkChg chg="add del mod">
          <ac:chgData name="Sinan Kalkan" userId="6c97b2d2-1092-497b-8c76-002b8d208c49" providerId="ADAL" clId="{E9FFDDDC-962E-5249-BDD8-6FDA0CC12FB1}" dt="2021-04-21T10:30:05.698" v="791" actId="478"/>
          <ac:inkMkLst>
            <pc:docMk/>
            <pc:sldMk cId="3941509411" sldId="748"/>
            <ac:inkMk id="36" creationId="{8470963D-C6E3-A44B-8C48-DA71FAC494C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7" creationId="{62871D3D-A93A-DC4D-9993-3BA6E7E4985A}"/>
          </ac:inkMkLst>
        </pc:inkChg>
        <pc:inkChg chg="add del mod">
          <ac:chgData name="Sinan Kalkan" userId="6c97b2d2-1092-497b-8c76-002b8d208c49" providerId="ADAL" clId="{E9FFDDDC-962E-5249-BDD8-6FDA0CC12FB1}" dt="2021-04-21T10:30:04.257" v="789" actId="478"/>
          <ac:inkMkLst>
            <pc:docMk/>
            <pc:sldMk cId="3941509411" sldId="748"/>
            <ac:inkMk id="38" creationId="{90D86058-4E10-B84E-921E-3A3674AC373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0" creationId="{34A83DF6-E8E1-4E4A-9816-B3E4FB55583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1" creationId="{F5F862BE-4352-2748-BB1D-AF94EA148FA3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3" creationId="{B6B3FE21-70C4-1A48-A9AF-44AAAF58C9A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4" creationId="{FCAF8668-A116-6D4D-B8B1-DC795D302FF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5" creationId="{780B60C1-5F45-AB44-BA80-5681C032B3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7" creationId="{0D843B49-2E64-414D-B65C-A290E1A8268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8" creationId="{E9796ED8-7743-764F-BABD-0CD3333FFDF3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0" creationId="{B66AF254-0D20-4349-9865-EA48046D9F7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1" creationId="{66E28617-BF41-4341-A005-C069BA0970B6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2" creationId="{BABB3960-8497-3B44-8DF7-6C2909491FB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3" creationId="{87DABAE7-F938-674F-BD96-1BCEAB3303D9}"/>
          </ac:inkMkLst>
        </pc:inkChg>
        <pc:inkChg chg="add">
          <ac:chgData name="Sinan Kalkan" userId="6c97b2d2-1092-497b-8c76-002b8d208c49" providerId="ADAL" clId="{E9FFDDDC-962E-5249-BDD8-6FDA0CC12FB1}" dt="2021-04-16T06:49:30.418" v="500" actId="9405"/>
          <ac:inkMkLst>
            <pc:docMk/>
            <pc:sldMk cId="3941509411" sldId="748"/>
            <ac:inkMk id="54" creationId="{39A9A3F9-E135-7643-84CD-FE5A0E2AE6D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5" creationId="{0B10ED93-F231-6F48-B21A-46EB342B52B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6" creationId="{7826D97B-61EB-1444-A3ED-B14D925DB489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59" creationId="{961E2DB1-5205-5D4B-B1BE-735F7815A08A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60" creationId="{8428629C-067C-A449-B9DC-449C095A0A3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2" creationId="{D30513A8-A63B-7D4E-8E68-F227AF62955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3" creationId="{B47E31A2-C62A-5445-A760-3F710038EE9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5" creationId="{F61C38AB-314C-A54D-95BD-B2293AD267E6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7" creationId="{DEB4C205-036D-D343-A787-71F6470898A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9" creationId="{03A5857A-F1B3-E941-B38F-82224A6A944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1" creationId="{344A7168-C182-414A-9BCA-CB579C44217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2" creationId="{023B65D4-CCC5-9540-82BD-330883801D4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3" creationId="{1BD6ACEC-B18E-204B-87B4-16C821487BC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4" creationId="{C1DB3F92-985F-9949-8A4A-73DFBFEA1907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5" creationId="{48F302A9-56BD-6C4E-ADBE-E1A9999EBFF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6" creationId="{C7DB33E4-D65C-6C43-AA47-7B2E0E36C5DC}"/>
          </ac:inkMkLst>
        </pc:inkChg>
      </pc:sldChg>
      <pc:sldChg chg="addSp delSp modSp mod ord">
        <pc:chgData name="Sinan Kalkan" userId="6c97b2d2-1092-497b-8c76-002b8d208c49" providerId="ADAL" clId="{E9FFDDDC-962E-5249-BDD8-6FDA0CC12FB1}" dt="2021-04-21T10:31:14.072" v="814" actId="478"/>
        <pc:sldMkLst>
          <pc:docMk/>
          <pc:sldMk cId="825076379" sldId="749"/>
        </pc:sldMkLst>
        <pc:spChg chg="del">
          <ac:chgData name="Sinan Kalkan" userId="6c97b2d2-1092-497b-8c76-002b8d208c49" providerId="ADAL" clId="{E9FFDDDC-962E-5249-BDD8-6FDA0CC12FB1}" dt="2021-04-16T07:24:32.759" v="670" actId="478"/>
          <ac:spMkLst>
            <pc:docMk/>
            <pc:sldMk cId="825076379" sldId="749"/>
            <ac:spMk id="3" creationId="{C24F66B9-7561-E144-B90F-768F2067BBD0}"/>
          </ac:spMkLst>
        </pc:s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9" creationId="{811F0E0F-09C5-9247-9131-EEAC5C18CFDC}"/>
          </ac:grpSpMkLst>
        </pc:grpChg>
        <pc:grpChg chg="del mod">
          <ac:chgData name="Sinan Kalkan" userId="6c97b2d2-1092-497b-8c76-002b8d208c49" providerId="ADAL" clId="{E9FFDDDC-962E-5249-BDD8-6FDA0CC12FB1}" dt="2021-04-16T07:25:25.892" v="708"/>
          <ac:grpSpMkLst>
            <pc:docMk/>
            <pc:sldMk cId="825076379" sldId="749"/>
            <ac:grpSpMk id="18" creationId="{5F71A49E-5BA0-854B-85A8-6A2939C3A49C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25" creationId="{FB98AAF3-1BC9-E544-BAD1-2DFCBA4D12A5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39" creationId="{D9DAC85A-E2F3-CC46-802A-D17A97F7A4A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0" creationId="{5CB8F8B1-7F98-6542-AB03-7E4B3D85B418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1" creationId="{8107EBCD-71BC-A746-8484-784BDC2FABE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4" creationId="{4558B207-EA3E-EF43-8500-48A0ABF4F018}"/>
          </ac:grpSpMkLst>
        </pc:grpChg>
        <pc:grpChg chg="del mod">
          <ac:chgData name="Sinan Kalkan" userId="6c97b2d2-1092-497b-8c76-002b8d208c49" providerId="ADAL" clId="{E9FFDDDC-962E-5249-BDD8-6FDA0CC12FB1}" dt="2021-04-16T07:25:27.204" v="710"/>
          <ac:grpSpMkLst>
            <pc:docMk/>
            <pc:sldMk cId="825076379" sldId="749"/>
            <ac:grpSpMk id="46" creationId="{30B1DB5A-A7E6-8349-8D3F-4D25C1962F7D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8" creationId="{0E4EFDA9-6A3F-1847-884C-1AA4DD806177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51" creationId="{13B17347-8577-6446-9505-5F8B1B99F5B7}"/>
          </ac:grpSpMkLst>
        </pc:gr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56" creationId="{F19F2A60-0604-1141-88C2-09A9E58F790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69" creationId="{69F8EDE7-B6FD-EF49-86F1-B08D0F130FB1}"/>
          </ac:grpSpMkLst>
        </pc:grpChg>
        <pc:grpChg chg="del mod">
          <ac:chgData name="Sinan Kalkan" userId="6c97b2d2-1092-497b-8c76-002b8d208c49" providerId="ADAL" clId="{E9FFDDDC-962E-5249-BDD8-6FDA0CC12FB1}" dt="2021-04-16T07:26:00.542" v="738"/>
          <ac:grpSpMkLst>
            <pc:docMk/>
            <pc:sldMk cId="825076379" sldId="749"/>
            <ac:grpSpMk id="74" creationId="{4CACBFAC-B4B9-FE45-ABB3-D5E9D96D745B}"/>
          </ac:grpSpMkLst>
        </pc:grpChg>
        <pc:grpChg chg="del mod">
          <ac:chgData name="Sinan Kalkan" userId="6c97b2d2-1092-497b-8c76-002b8d208c49" providerId="ADAL" clId="{E9FFDDDC-962E-5249-BDD8-6FDA0CC12FB1}" dt="2021-04-16T07:26:02.882" v="741"/>
          <ac:grpSpMkLst>
            <pc:docMk/>
            <pc:sldMk cId="825076379" sldId="749"/>
            <ac:grpSpMk id="76" creationId="{DD2B534F-5969-9E45-9DEC-073F5846F3A4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79" creationId="{F8BC4D98-D857-574F-8361-E30CF76E9A3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82" creationId="{E63C9862-0F42-3447-BBA2-328394C4D9A0}"/>
          </ac:grpSpMkLst>
        </pc:grp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7" creationId="{F81C9B1F-DE3D-FD49-9C59-29A7D32CCF06}"/>
          </ac:inkMkLst>
        </pc:ink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8" creationId="{233969FD-8285-124B-9CF6-006DCC59A06A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0" creationId="{5EAD0C0C-D563-CE4A-A3FD-171DFD3E62F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1" creationId="{DED24D21-102D-C64F-964F-AB1C865FDA65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2" creationId="{A6B8CE39-5A04-1841-8F80-47E9BBB3077A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3" creationId="{49D68D90-2815-BA45-9101-5105D5F88A4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4" creationId="{3010D3F9-120F-D943-98B0-BA84DC600A1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5" creationId="{151F8FEF-759E-1644-AE6A-40F988A14FBA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6" creationId="{FE4BDDA8-C694-DF46-841C-BBEB1346E3D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7" creationId="{D331C958-CA87-A947-9DE4-90E52B3DEBFE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9" creationId="{5953E6F3-7263-F042-8C9A-A3D6B077246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0" creationId="{717B2630-3155-C742-ACFE-8D23DE1F2FE8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1" creationId="{6FA42D7F-22E1-664F-A3B8-718B9C76AD6C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2" creationId="{6B100A9E-58B8-A946-B581-5340411FB1C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3" creationId="{7BA1FD35-2353-A549-9512-8D3EC98373B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4" creationId="{A44DDDF5-CF4B-DC41-A28C-70ED324D062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6" creationId="{30087684-A247-C347-9125-44C4D0E4A06C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7" creationId="{75401508-F8E8-4A42-9B2D-55ECF106037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8" creationId="{CA30A14E-9769-D345-A87A-A4802955D7D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9" creationId="{C5BE771A-BEF4-9B4A-9FF5-E4AE4ED88C3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0" creationId="{82DDE59B-9241-3B40-BFDF-F67853EDBB2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1" creationId="{06A71B94-FD3A-CC43-9CEB-101AD00D7AFF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2" creationId="{DF2D8E6C-862B-F945-A609-5EB8545E580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33" creationId="{563F63CA-4672-E443-8E21-20398CF53BF6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4" creationId="{A31B9F7F-043B-A84F-9D9E-7F13B753E145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5" creationId="{A59D0FC1-E66B-1D4C-91DC-42443CCA171B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6" creationId="{046CDB06-6744-0D41-846C-0BBFB831690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7" creationId="{C86C7ADB-DACF-0E4A-9FC6-517F4C05C36E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8" creationId="{78FB2095-1D33-D942-9F29-0B47266808FE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2" creationId="{9BEE972F-FF4F-DC46-823C-B9498CF62DB5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3" creationId="{00D7E413-175B-D449-B794-84874B538F7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5" creationId="{5FDB5A2C-2084-A04A-9E30-29DDF4F3B27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7" creationId="{B22CF58C-83CD-DD4F-895D-2221F345550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9" creationId="{76D8916A-11AA-1445-9B36-D8442AF1D2D1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50" creationId="{47D6880F-2134-8040-B1D5-BB74157372D0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2" creationId="{1091E940-0622-FF40-B50B-1462A9A45262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3" creationId="{F593D5A8-7C2C-BF40-A24C-1B1897CBCCD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54" creationId="{CA1B3BD9-D7AB-124B-B42C-37EF98F4E503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5" creationId="{F70146B3-0527-B043-89DE-CB6478E6FA26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7" creationId="{D5C42E84-7F4E-7A42-875B-C1E9CE0B9E2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8" creationId="{74B5B2D4-4D9B-524D-B9A1-5E4B4E485E7F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9" creationId="{722A6922-CF6D-C344-B65C-A97CC74C8851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0" creationId="{DEBE4E32-D677-FD40-9706-FD26797BAC87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1" creationId="{AF93B0C3-CDB3-E14B-8559-D8D9B380C54F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2" creationId="{7BD6C1FF-9CF1-3541-AA22-2D9DACD3564D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3" creationId="{40A984E7-353F-0349-AC36-211475B11EAC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4" creationId="{BF752430-6C25-4B45-A2F8-7B243BCBC81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5" creationId="{AC98139C-16EA-D847-85E0-4F8AA07A7D86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6" creationId="{9ADFC88C-7E2F-AD41-BF24-1573A58EF60F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7" creationId="{B6D23788-851F-3D49-A4E1-9BD437CA5AD5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8" creationId="{ED27E067-36CA-F948-965A-DF0F1B5B9136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0" creationId="{7AA1C799-16EA-BD4C-93BC-9F9538D387B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1" creationId="{283A1F70-70DA-9144-A450-65B55BE9B2A2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2" creationId="{0EC02D46-DE37-6B42-8F71-6C0CB7D24548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3" creationId="{7510A056-F959-4945-9121-B117FF78776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5" creationId="{D4135664-2B5C-6647-8F35-9098126EB84E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7" creationId="{FD01CEC8-A08F-4343-A133-E3344A729589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8" creationId="{B2E82395-76AB-824B-95DB-DDC61F48C7A1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0" creationId="{DD32BD26-60DE-1C4C-8F9B-DC0057721133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1" creationId="{5E6B8D9F-9E8A-7548-982A-0DA18D6A7F87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21.530" v="798" actId="478"/>
        <pc:sldMkLst>
          <pc:docMk/>
          <pc:sldMk cId="4091031636" sldId="753"/>
        </pc:sldMkLst>
        <pc:grpChg chg="del mod">
          <ac:chgData name="Sinan Kalkan" userId="6c97b2d2-1092-497b-8c76-002b8d208c49" providerId="ADAL" clId="{E9FFDDDC-962E-5249-BDD8-6FDA0CC12FB1}" dt="2021-04-16T07:04:56.387" v="534"/>
          <ac:grpSpMkLst>
            <pc:docMk/>
            <pc:sldMk cId="4091031636" sldId="753"/>
            <ac:grpSpMk id="10" creationId="{BA190C6E-0CFC-E14E-8CDB-1BEFB17A0DC5}"/>
          </ac:grpSpMkLst>
        </pc:grpChg>
        <pc:grpChg chg="del mod">
          <ac:chgData name="Sinan Kalkan" userId="6c97b2d2-1092-497b-8c76-002b8d208c49" providerId="ADAL" clId="{E9FFDDDC-962E-5249-BDD8-6FDA0CC12FB1}" dt="2021-04-16T07:05:05.370" v="540"/>
          <ac:grpSpMkLst>
            <pc:docMk/>
            <pc:sldMk cId="4091031636" sldId="753"/>
            <ac:grpSpMk id="16" creationId="{55E4CADC-DD7A-3E4A-8A9B-03C26040F88B}"/>
          </ac:grpSpMkLst>
        </pc:grpChg>
        <pc:grpChg chg="del mod">
          <ac:chgData name="Sinan Kalkan" userId="6c97b2d2-1092-497b-8c76-002b8d208c49" providerId="ADAL" clId="{E9FFDDDC-962E-5249-BDD8-6FDA0CC12FB1}" dt="2021-04-16T07:05:12.819" v="545"/>
          <ac:grpSpMkLst>
            <pc:docMk/>
            <pc:sldMk cId="4091031636" sldId="753"/>
            <ac:grpSpMk id="22" creationId="{36C8CA5B-5CEF-9A48-AC5A-82D376CE4A99}"/>
          </ac:grpSpMkLst>
        </pc:grpChg>
        <pc:grpChg chg="del mod">
          <ac:chgData name="Sinan Kalkan" userId="6c97b2d2-1092-497b-8c76-002b8d208c49" providerId="ADAL" clId="{E9FFDDDC-962E-5249-BDD8-6FDA0CC12FB1}" dt="2021-04-16T07:05:24.151" v="551"/>
          <ac:grpSpMkLst>
            <pc:docMk/>
            <pc:sldMk cId="4091031636" sldId="753"/>
            <ac:grpSpMk id="27" creationId="{211E4FF0-7D43-3A42-8865-487B2CA476CD}"/>
          </ac:grpSpMkLst>
        </pc:grpChg>
        <pc:grpChg chg="del mod">
          <ac:chgData name="Sinan Kalkan" userId="6c97b2d2-1092-497b-8c76-002b8d208c49" providerId="ADAL" clId="{E9FFDDDC-962E-5249-BDD8-6FDA0CC12FB1}" dt="2021-04-21T10:30:17.019" v="795" actId="478"/>
          <ac:grpSpMkLst>
            <pc:docMk/>
            <pc:sldMk cId="4091031636" sldId="753"/>
            <ac:grpSpMk id="33" creationId="{080C5CA1-11CC-3A47-8665-392D733AAD52}"/>
          </ac:grpSpMkLst>
        </pc:grpChg>
        <pc:grpChg chg="del mod">
          <ac:chgData name="Sinan Kalkan" userId="6c97b2d2-1092-497b-8c76-002b8d208c49" providerId="ADAL" clId="{E9FFDDDC-962E-5249-BDD8-6FDA0CC12FB1}" dt="2021-04-21T10:30:15.769" v="794" actId="478"/>
          <ac:grpSpMkLst>
            <pc:docMk/>
            <pc:sldMk cId="4091031636" sldId="753"/>
            <ac:grpSpMk id="34" creationId="{E67CE067-3CC1-8A42-A0BC-F0288A289AF5}"/>
          </ac:grpSpMkLst>
        </pc:grpChg>
        <pc:grpChg chg="del mod">
          <ac:chgData name="Sinan Kalkan" userId="6c97b2d2-1092-497b-8c76-002b8d208c49" providerId="ADAL" clId="{E9FFDDDC-962E-5249-BDD8-6FDA0CC12FB1}" dt="2021-04-21T10:30:18.801" v="796" actId="478"/>
          <ac:grpSpMkLst>
            <pc:docMk/>
            <pc:sldMk cId="4091031636" sldId="753"/>
            <ac:grpSpMk id="37" creationId="{74620996-FBDB-8F40-A6F7-C5769EFFF661}"/>
          </ac:grpSpMkLst>
        </pc:grpChg>
        <pc:grpChg chg="del mod">
          <ac:chgData name="Sinan Kalkan" userId="6c97b2d2-1092-497b-8c76-002b8d208c49" providerId="ADAL" clId="{E9FFDDDC-962E-5249-BDD8-6FDA0CC12FB1}" dt="2021-04-21T10:30:20.155" v="797" actId="478"/>
          <ac:grpSpMkLst>
            <pc:docMk/>
            <pc:sldMk cId="4091031636" sldId="753"/>
            <ac:grpSpMk id="42" creationId="{CCDBD412-AD10-7340-B669-0CAC9BE00FA5}"/>
          </ac:grpSpMkLst>
        </pc:grpChg>
        <pc:grpChg chg="del mod">
          <ac:chgData name="Sinan Kalkan" userId="6c97b2d2-1092-497b-8c76-002b8d208c49" providerId="ADAL" clId="{E9FFDDDC-962E-5249-BDD8-6FDA0CC12FB1}" dt="2021-04-16T07:06:00.915" v="570"/>
          <ac:grpSpMkLst>
            <pc:docMk/>
            <pc:sldMk cId="4091031636" sldId="753"/>
            <ac:grpSpMk id="48" creationId="{3ECCD5FF-9C0A-CD45-926B-A60AE69ED8F7}"/>
          </ac:grpSpMkLst>
        </pc:grpChg>
        <pc:grpChg chg="del mod">
          <ac:chgData name="Sinan Kalkan" userId="6c97b2d2-1092-497b-8c76-002b8d208c49" providerId="ADAL" clId="{E9FFDDDC-962E-5249-BDD8-6FDA0CC12FB1}" dt="2021-04-16T07:06:02.468" v="572"/>
          <ac:grpSpMkLst>
            <pc:docMk/>
            <pc:sldMk cId="4091031636" sldId="753"/>
            <ac:grpSpMk id="53" creationId="{F8BAB45A-6DB5-B04E-8682-9796EDB4EFF4}"/>
          </ac:grpSpMkLst>
        </pc:grpChg>
        <pc:grpChg chg="del mod">
          <ac:chgData name="Sinan Kalkan" userId="6c97b2d2-1092-497b-8c76-002b8d208c49" providerId="ADAL" clId="{E9FFDDDC-962E-5249-BDD8-6FDA0CC12FB1}" dt="2021-04-16T07:06:06.767" v="577"/>
          <ac:grpSpMkLst>
            <pc:docMk/>
            <pc:sldMk cId="4091031636" sldId="753"/>
            <ac:grpSpMk id="55" creationId="{B25CD984-AE3F-5446-B39C-A01B2F8944D9}"/>
          </ac:grpSpMkLst>
        </pc:grpChg>
        <pc:grpChg chg="del mod">
          <ac:chgData name="Sinan Kalkan" userId="6c97b2d2-1092-497b-8c76-002b8d208c49" providerId="ADAL" clId="{E9FFDDDC-962E-5249-BDD8-6FDA0CC12FB1}" dt="2021-04-16T07:06:13.405" v="580"/>
          <ac:grpSpMkLst>
            <pc:docMk/>
            <pc:sldMk cId="4091031636" sldId="753"/>
            <ac:grpSpMk id="60" creationId="{FB32AA45-6945-9A45-918F-5CD51171A82D}"/>
          </ac:grpSpMkLst>
        </pc:grpChg>
        <pc:grpChg chg="del mod">
          <ac:chgData name="Sinan Kalkan" userId="6c97b2d2-1092-497b-8c76-002b8d208c49" providerId="ADAL" clId="{E9FFDDDC-962E-5249-BDD8-6FDA0CC12FB1}" dt="2021-04-16T07:06:22.351" v="585"/>
          <ac:grpSpMkLst>
            <pc:docMk/>
            <pc:sldMk cId="4091031636" sldId="753"/>
            <ac:grpSpMk id="63" creationId="{4BBE810A-557B-8447-9896-20182A832550}"/>
          </ac:grpSpMkLst>
        </pc:grpChg>
        <pc:grpChg chg="del mod">
          <ac:chgData name="Sinan Kalkan" userId="6c97b2d2-1092-497b-8c76-002b8d208c49" providerId="ADAL" clId="{E9FFDDDC-962E-5249-BDD8-6FDA0CC12FB1}" dt="2021-04-16T07:06:25.264" v="587"/>
          <ac:grpSpMkLst>
            <pc:docMk/>
            <pc:sldMk cId="4091031636" sldId="753"/>
            <ac:grpSpMk id="32773" creationId="{50F280BF-744C-A049-8AA8-75B88F98921B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77" creationId="{CE8EF1A9-25D7-A04B-93D4-CC44FB769018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80" creationId="{C7C5B89E-9D9A-7548-B85A-36A800714FC5}"/>
          </ac:grpSpMkLst>
        </pc:grp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2" creationId="{244B1642-32E5-9C4B-AFC1-2CBA81876290}"/>
          </ac:inkMkLst>
        </pc:ink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3" creationId="{58B7F3BB-6613-0C4F-AD37-26E6DC6C67C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7" creationId="{A3BA0F99-D0ED-EB44-883F-BBC35B5B99D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8" creationId="{4278E6DB-E96B-BA41-986A-4FBDB03A8CA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9" creationId="{DDCB1D1E-FEFD-5E49-8271-F7C2CAD7891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1" creationId="{B4A69E24-268F-1B4C-9AC1-D786ACF348B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2" creationId="{DE7EE337-7332-5B45-B438-C9CB98EC7EE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3" creationId="{E2389106-5326-B047-BF5E-C00473E633B7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4" creationId="{4B68C138-737C-9046-9548-5D136A19D21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5" creationId="{99689666-B3F1-6D45-9508-FB53529129F6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7" creationId="{C87DF461-33B2-8D40-8380-1502BDD726B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8" creationId="{BFEC5F13-2C81-FE42-A412-DF4C7A7B9BBC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9" creationId="{60D0F38F-A49F-BD49-B743-EC76843B58F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0" creationId="{68D533F7-2538-FB48-A8CC-F3D59612F72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21" creationId="{56337E85-F8F3-6244-9E1F-3358C900364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3" creationId="{446400C5-C1A9-324D-86E2-725210BAE33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4" creationId="{46E2EEB2-4F11-C24E-A0B6-5F7261B3946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5" creationId="{4B1B6018-1532-BE47-9FD5-0BB7C4522435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6" creationId="{CEB1E2F5-2F3C-274D-804E-8C0548018BD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8" creationId="{2823CBEA-8DCF-1043-A793-7D4B85EAF3A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9" creationId="{631E73CC-09BD-8940-8EBF-82A718C8D9C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0" creationId="{0074AB75-29AF-B34F-A00B-9A23F6177C7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1" creationId="{CE123517-DEAD-3448-B881-2A34285C01E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2" creationId="{F8CD1184-A20D-664E-86E7-4AA576D873FB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5" creationId="{B5D4A59F-C214-E849-82DB-7AC11CA1C8BE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6" creationId="{E5674FD7-45D7-D94D-8717-5C28EB4DE47A}"/>
          </ac:inkMkLst>
        </pc:inkChg>
        <pc:inkChg chg="add del">
          <ac:chgData name="Sinan Kalkan" userId="6c97b2d2-1092-497b-8c76-002b8d208c49" providerId="ADAL" clId="{E9FFDDDC-962E-5249-BDD8-6FDA0CC12FB1}" dt="2021-04-21T10:30:21.530" v="798" actId="478"/>
          <ac:inkMkLst>
            <pc:docMk/>
            <pc:sldMk cId="4091031636" sldId="753"/>
            <ac:inkMk id="38" creationId="{79B57348-7895-E84C-95E7-93D6AF8C2D16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39" creationId="{05D84977-021F-534C-8E9F-982F6C206578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0" creationId="{F6079D24-47A7-2E40-9C67-78D936893B0D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1" creationId="{12DA58C7-4CDD-2E4C-9F43-3C561E3045C9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3" creationId="{4DA50C85-0C9A-F54E-8CF9-A584D4E73B12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4" creationId="{11605130-97A2-A942-AC07-EF9F19C63A34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5" creationId="{1E6CF92D-281C-1A41-9D06-482F7D83D80B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6" creationId="{61C8B5D6-5B55-1445-9593-4C74E4064AA9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7" creationId="{441574C3-2129-E54E-BDB2-AD1F532E38BC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9" creationId="{3EF21E66-1FAC-D14C-9317-CBDF32035C6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0" creationId="{97419E3A-BB0E-A145-82F6-8A7CED3E4D01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1" creationId="{B5A88545-F656-3443-AA2A-4CE8DF4F574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2" creationId="{0728D947-3A08-AC42-A1AC-D47E81E6EF4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4" creationId="{02DC34E5-F970-2C41-AF5C-BE6D5777D3B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6" creationId="{03DDB0F6-09D5-5045-A657-5F9310168F2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7" creationId="{DA248510-C3B9-274E-B915-3C15AD8C2F75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8" creationId="{AC31433A-352B-DF4F-A5D5-A6E3C965F09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9" creationId="{D7295046-648A-9B4F-8FF5-BADF6CBD2590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61" creationId="{1DD4F40C-73F4-4844-9C9B-F9999385FA25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62" creationId="{B1BFDA11-4A97-BB4E-92B0-D4F3C66386EB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8" creationId="{AD08114F-D5A2-1744-8970-3C09EADE7D2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9" creationId="{5D155E34-D075-2944-AABF-61392E106277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1" creationId="{1BA3F274-EA3B-9343-AD92-C0DFCF0DC6C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2" creationId="{68204149-D7CF-654F-9CC3-436DCBA40BA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6" creationId="{7B9575FA-2E67-ED4E-BF70-B8F5977D1DA3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8" creationId="{D353DD8B-ACFD-0549-B491-39723E178B4C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9" creationId="{73DABE7C-DB9E-6746-A4D4-70DA914E235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37.653" v="804" actId="478"/>
        <pc:sldMkLst>
          <pc:docMk/>
          <pc:sldMk cId="973925162" sldId="755"/>
        </pc:sldMkLst>
        <pc:grpChg chg="del mod">
          <ac:chgData name="Sinan Kalkan" userId="6c97b2d2-1092-497b-8c76-002b8d208c49" providerId="ADAL" clId="{E9FFDDDC-962E-5249-BDD8-6FDA0CC12FB1}" dt="2021-04-21T10:30:32.587" v="800" actId="478"/>
          <ac:grpSpMkLst>
            <pc:docMk/>
            <pc:sldMk cId="973925162" sldId="755"/>
            <ac:grpSpMk id="12" creationId="{52D3C699-22A5-2343-9A97-4ACAB85CA09A}"/>
          </ac:grpSpMkLst>
        </pc:grpChg>
        <pc:grpChg chg="del mod">
          <ac:chgData name="Sinan Kalkan" userId="6c97b2d2-1092-497b-8c76-002b8d208c49" providerId="ADAL" clId="{E9FFDDDC-962E-5249-BDD8-6FDA0CC12FB1}" dt="2021-04-21T10:30:37.653" v="804" actId="478"/>
          <ac:grpSpMkLst>
            <pc:docMk/>
            <pc:sldMk cId="973925162" sldId="755"/>
            <ac:grpSpMk id="16" creationId="{89D25C3B-CFF8-894C-9951-A667CC1CBB16}"/>
          </ac:grpSpMkLst>
        </pc:grpChg>
        <pc:grpChg chg="del mod">
          <ac:chgData name="Sinan Kalkan" userId="6c97b2d2-1092-497b-8c76-002b8d208c49" providerId="ADAL" clId="{E9FFDDDC-962E-5249-BDD8-6FDA0CC12FB1}" dt="2021-04-16T07:08:26.081" v="610"/>
          <ac:grpSpMkLst>
            <pc:docMk/>
            <pc:sldMk cId="973925162" sldId="755"/>
            <ac:grpSpMk id="21" creationId="{3AC31271-9406-A849-859B-9198CBEE6686}"/>
          </ac:grpSpMkLst>
        </pc:grpChg>
        <pc:grpChg chg="del mod">
          <ac:chgData name="Sinan Kalkan" userId="6c97b2d2-1092-497b-8c76-002b8d208c49" providerId="ADAL" clId="{E9FFDDDC-962E-5249-BDD8-6FDA0CC12FB1}" dt="2021-04-21T10:30:35.326" v="802" actId="478"/>
          <ac:grpSpMkLst>
            <pc:docMk/>
            <pc:sldMk cId="973925162" sldId="755"/>
            <ac:grpSpMk id="24" creationId="{BC541605-6C8A-1345-9286-EA660CD0DA9E}"/>
          </ac:grpSpMkLst>
        </pc:grpChg>
        <pc:inkChg chg="add del">
          <ac:chgData name="Sinan Kalkan" userId="6c97b2d2-1092-497b-8c76-002b8d208c49" providerId="ADAL" clId="{E9FFDDDC-962E-5249-BDD8-6FDA0CC12FB1}" dt="2021-04-21T10:30:31.072" v="799" actId="478"/>
          <ac:inkMkLst>
            <pc:docMk/>
            <pc:sldMk cId="973925162" sldId="755"/>
            <ac:inkMk id="2" creationId="{C66E8ABA-1413-B74B-A4DF-5CB06EA883C2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3" creationId="{68DED711-1131-8249-AFB2-60D7E8C8EAD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7" creationId="{128E3AF5-5C0C-C745-A665-210C10990D8B}"/>
          </ac:inkMkLst>
        </pc:inkChg>
        <pc:inkChg chg="add del">
          <ac:chgData name="Sinan Kalkan" userId="6c97b2d2-1092-497b-8c76-002b8d208c49" providerId="ADAL" clId="{E9FFDDDC-962E-5249-BDD8-6FDA0CC12FB1}" dt="2021-04-21T10:30:33.796" v="801" actId="478"/>
          <ac:inkMkLst>
            <pc:docMk/>
            <pc:sldMk cId="973925162" sldId="755"/>
            <ac:inkMk id="8" creationId="{C9DF8D9E-230A-F348-8931-4391FFB107C4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9" creationId="{9339B48A-E7C2-D148-BD9E-91329C15459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0" creationId="{A2D23436-5A9D-3646-A045-7431371931B7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1" creationId="{775EC4BD-C530-3C4F-8D18-1699B5C05F0C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3" creationId="{E07DD47D-031B-774B-9F17-E491C0EBBBAE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4" creationId="{56B230A4-9241-E443-8845-99E759C90BAA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5" creationId="{830AF92C-D441-1940-97D3-B99A4E3B790B}"/>
          </ac:inkMkLst>
        </pc:inkChg>
        <pc:inkChg chg="add del">
          <ac:chgData name="Sinan Kalkan" userId="6c97b2d2-1092-497b-8c76-002b8d208c49" providerId="ADAL" clId="{E9FFDDDC-962E-5249-BDD8-6FDA0CC12FB1}" dt="2021-04-21T10:30:36.858" v="803" actId="478"/>
          <ac:inkMkLst>
            <pc:docMk/>
            <pc:sldMk cId="973925162" sldId="755"/>
            <ac:inkMk id="17" creationId="{F33A461F-658B-6747-9772-85C91A822966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8" creationId="{27A724C5-5C1A-8B42-B865-8DC4501AD08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9" creationId="{30FC0479-1101-A445-88EA-A10EBE2CDAB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0" creationId="{45646E32-8983-694C-AB46-EFB71AF84F82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2" creationId="{668D391B-DB01-A144-9BAC-D5D76AF69DF4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3" creationId="{5E41902E-51B3-8F41-AAAC-F713D0B9C74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59.695" v="812" actId="478"/>
        <pc:sldMkLst>
          <pc:docMk/>
          <pc:sldMk cId="1992223217" sldId="756"/>
        </pc:sldMkLst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15" creationId="{D3082A90-388E-C147-8733-16FF017CD814}"/>
          </ac:grpSpMkLst>
        </pc:grpChg>
        <pc:grpChg chg="del mod">
          <ac:chgData name="Sinan Kalkan" userId="6c97b2d2-1092-497b-8c76-002b8d208c49" providerId="ADAL" clId="{E9FFDDDC-962E-5249-BDD8-6FDA0CC12FB1}" dt="2021-04-16T07:11:56.047" v="627"/>
          <ac:grpSpMkLst>
            <pc:docMk/>
            <pc:sldMk cId="1992223217" sldId="756"/>
            <ac:grpSpMk id="21" creationId="{27659E6D-59B2-2947-B86E-16B1BBB8F045}"/>
          </ac:grpSpMkLst>
        </pc:grpChg>
        <pc:grpChg chg="del mod">
          <ac:chgData name="Sinan Kalkan" userId="6c97b2d2-1092-497b-8c76-002b8d208c49" providerId="ADAL" clId="{E9FFDDDC-962E-5249-BDD8-6FDA0CC12FB1}" dt="2021-04-16T07:11:58.660" v="630"/>
          <ac:grpSpMkLst>
            <pc:docMk/>
            <pc:sldMk cId="1992223217" sldId="756"/>
            <ac:grpSpMk id="23" creationId="{906268A7-00BC-2D46-BDAF-FBD26F3C9AE2}"/>
          </ac:grpSpMkLst>
        </pc:grpChg>
        <pc:grpChg chg="del mod">
          <ac:chgData name="Sinan Kalkan" userId="6c97b2d2-1092-497b-8c76-002b8d208c49" providerId="ADAL" clId="{E9FFDDDC-962E-5249-BDD8-6FDA0CC12FB1}" dt="2021-04-16T07:12:03.086" v="638"/>
          <ac:grpSpMkLst>
            <pc:docMk/>
            <pc:sldMk cId="1992223217" sldId="756"/>
            <ac:grpSpMk id="26" creationId="{5D534D58-A83C-7543-B600-5FEE8210E501}"/>
          </ac:grpSpMkLst>
        </pc:grpChg>
        <pc:grpChg chg="del mod">
          <ac:chgData name="Sinan Kalkan" userId="6c97b2d2-1092-497b-8c76-002b8d208c49" providerId="ADAL" clId="{E9FFDDDC-962E-5249-BDD8-6FDA0CC12FB1}" dt="2021-04-16T07:12:21.155" v="643"/>
          <ac:grpSpMkLst>
            <pc:docMk/>
            <pc:sldMk cId="1992223217" sldId="756"/>
            <ac:grpSpMk id="34" creationId="{9CAFA3BB-0E1E-D14D-AC69-3BE1BE8E09B4}"/>
          </ac:grpSpMkLst>
        </pc:grpChg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39" creationId="{53870464-964F-FF44-8D62-93326649CA82}"/>
          </ac:grpSpMkLst>
        </pc:grpChg>
        <pc:grpChg chg="del mod">
          <ac:chgData name="Sinan Kalkan" userId="6c97b2d2-1092-497b-8c76-002b8d208c49" providerId="ADAL" clId="{E9FFDDDC-962E-5249-BDD8-6FDA0CC12FB1}" dt="2021-04-16T07:12:30.216" v="647"/>
          <ac:grpSpMkLst>
            <pc:docMk/>
            <pc:sldMk cId="1992223217" sldId="756"/>
            <ac:grpSpMk id="41" creationId="{34C4280A-C623-CD48-B78B-B18D9F4A2BA1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3" creationId="{A43BB5CA-1C05-6843-A471-0238CC1B2D8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6" creationId="{98AE0F5F-9053-6047-82DF-CFA551610CD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9" creationId="{D24A4070-3DD9-9946-A572-0EF3DD5A291D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52" creationId="{1E0718DF-1916-F94F-8037-5A4B6F3D65DB}"/>
          </ac:grpSpMkLst>
        </pc:grpChg>
        <pc:grpChg chg="del mod">
          <ac:chgData name="Sinan Kalkan" userId="6c97b2d2-1092-497b-8c76-002b8d208c49" providerId="ADAL" clId="{E9FFDDDC-962E-5249-BDD8-6FDA0CC12FB1}" dt="2021-04-21T10:30:55.473" v="809" actId="478"/>
          <ac:grpSpMkLst>
            <pc:docMk/>
            <pc:sldMk cId="1992223217" sldId="756"/>
            <ac:grpSpMk id="56" creationId="{C3C6168A-09C5-964F-84F1-F17D44B161CE}"/>
          </ac:grpSpMkLst>
        </pc:grpChg>
        <pc:grpChg chg="del mod">
          <ac:chgData name="Sinan Kalkan" userId="6c97b2d2-1092-497b-8c76-002b8d208c49" providerId="ADAL" clId="{E9FFDDDC-962E-5249-BDD8-6FDA0CC12FB1}" dt="2021-04-21T10:30:43.500" v="805" actId="478"/>
          <ac:grpSpMkLst>
            <pc:docMk/>
            <pc:sldMk cId="1992223217" sldId="756"/>
            <ac:grpSpMk id="59" creationId="{AE664287-5965-A746-BE40-3E086D43D928}"/>
          </ac:grpSpMkLst>
        </pc:grpChg>
        <pc:grpChg chg="del mod">
          <ac:chgData name="Sinan Kalkan" userId="6c97b2d2-1092-497b-8c76-002b8d208c49" providerId="ADAL" clId="{E9FFDDDC-962E-5249-BDD8-6FDA0CC12FB1}" dt="2021-04-21T10:30:54.005" v="808" actId="478"/>
          <ac:grpSpMkLst>
            <pc:docMk/>
            <pc:sldMk cId="1992223217" sldId="756"/>
            <ac:grpSpMk id="62" creationId="{B16C6A05-97C1-0B4E-B951-4A3CB8941D23}"/>
          </ac:grpSpMkLst>
        </pc:grpChg>
        <pc:grpChg chg="del mod">
          <ac:chgData name="Sinan Kalkan" userId="6c97b2d2-1092-497b-8c76-002b8d208c49" providerId="ADAL" clId="{E9FFDDDC-962E-5249-BDD8-6FDA0CC12FB1}" dt="2021-04-21T10:30:45.663" v="807" actId="478"/>
          <ac:grpSpMkLst>
            <pc:docMk/>
            <pc:sldMk cId="1992223217" sldId="756"/>
            <ac:grpSpMk id="65" creationId="{4D49A87A-929C-F74B-986C-6224BC14F14F}"/>
          </ac:grpSpMkLst>
        </pc:grp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7" creationId="{B4A780CF-F107-3D4B-A2CF-4B89AFE61A9E}"/>
          </ac:inkMkLst>
        </pc:ink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8" creationId="{92B042B2-9936-6B4B-81F2-79E98907CC7A}"/>
          </ac:inkMkLst>
        </pc:inkChg>
        <pc:inkChg chg="add del">
          <ac:chgData name="Sinan Kalkan" userId="6c97b2d2-1092-497b-8c76-002b8d208c49" providerId="ADAL" clId="{E9FFDDDC-962E-5249-BDD8-6FDA0CC12FB1}" dt="2021-04-21T10:30:59.695" v="812" actId="478"/>
          <ac:inkMkLst>
            <pc:docMk/>
            <pc:sldMk cId="1992223217" sldId="756"/>
            <ac:inkMk id="9" creationId="{6F3FA378-1147-F947-AFED-8F55506CF851}"/>
          </ac:inkMkLst>
        </pc:inkChg>
        <pc:inkChg chg="add del">
          <ac:chgData name="Sinan Kalkan" userId="6c97b2d2-1092-497b-8c76-002b8d208c49" providerId="ADAL" clId="{E9FFDDDC-962E-5249-BDD8-6FDA0CC12FB1}" dt="2021-04-21T10:30:56.904" v="810" actId="478"/>
          <ac:inkMkLst>
            <pc:docMk/>
            <pc:sldMk cId="1992223217" sldId="756"/>
            <ac:inkMk id="10" creationId="{A716F4BF-3308-3243-9EA7-162016EFA63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1" creationId="{57047B84-0B11-6640-B531-439888DF077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2" creationId="{87174B81-377E-DA4F-8C07-B4CFF90CFEA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3" creationId="{C940EFDF-105C-9B45-A187-0D7310D3BD2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4" creationId="{96439AFC-546D-1649-BF0E-2DD60D6FA629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6" creationId="{CA2CD96E-60B9-5C42-AEF2-D918A4E69E3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7" creationId="{246950FF-48B8-A644-BA2B-8C2FFF897EF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8" creationId="{DECDDE3E-3303-5C41-B1BE-AA31F6A41AA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9" creationId="{3585F731-402B-6D40-A820-6FFC14A65DD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0" creationId="{6F257D4E-B44B-6843-B540-D6751FC748D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2" creationId="{225CCCD8-EAF3-EA45-A5B7-14515D14BC8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4" creationId="{05EDFA7F-CC8F-0340-B6D6-C06B76344EA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5" creationId="{9C3D0036-98B5-B349-B43F-198858EBE10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7" creationId="{59256DBE-2F3B-8B40-A365-AC4673E709E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8" creationId="{64AB8245-50AB-5742-B0BE-78EF7DD5B33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9" creationId="{E66C2E79-D6D7-7E49-BAE0-AF3B70D904A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0" creationId="{170A569E-E788-2543-ABD7-7F614E24D0C2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1" creationId="{1022DDEA-E0D1-ED4E-9DBE-5363074C84C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2" creationId="{4EA4B86A-A83B-4D43-BAA1-BD4CEE6171F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3" creationId="{C593B724-FCEF-0140-B168-17C8F5E528A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5" creationId="{D50E0E5F-3925-0A40-9D58-35AAADD7189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6" creationId="{6E31B0FE-3724-CF49-AEC6-BAA0FB8F95CB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7" creationId="{756CEB6B-2D15-F946-ADAC-BD989CF4FC0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8" creationId="{826CCAA8-DC55-6E46-837B-B6DBC07AF04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0" creationId="{40FD1E8B-F4CB-5A44-96C2-8C9CD714CC2C}"/>
          </ac:inkMkLst>
        </pc:inkChg>
        <pc:inkChg chg="add del mod">
          <ac:chgData name="Sinan Kalkan" userId="6c97b2d2-1092-497b-8c76-002b8d208c49" providerId="ADAL" clId="{E9FFDDDC-962E-5249-BDD8-6FDA0CC12FB1}" dt="2021-04-21T10:30:57.969" v="811" actId="478"/>
          <ac:inkMkLst>
            <pc:docMk/>
            <pc:sldMk cId="1992223217" sldId="756"/>
            <ac:inkMk id="42" creationId="{26595731-C11A-1949-BFD3-17056184CE4E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4" creationId="{3EE690D7-479F-8D42-AC05-3DB5003267D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5" creationId="{DD7455A2-6800-C34F-9E71-596675AD595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7" creationId="{C70FCD86-9790-364B-9F22-0BB949E06CBC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8" creationId="{F6520743-2C1B-8E47-BE71-FDD8B666E0B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0" creationId="{AD614D3D-F55A-354F-957C-E2BC14BB528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1" creationId="{EF2834D5-29F0-4A42-8C41-4F20DEAFA64A}"/>
          </ac:inkMkLst>
        </pc:inkChg>
        <pc:inkChg chg="add del">
          <ac:chgData name="Sinan Kalkan" userId="6c97b2d2-1092-497b-8c76-002b8d208c49" providerId="ADAL" clId="{E9FFDDDC-962E-5249-BDD8-6FDA0CC12FB1}" dt="2021-04-21T10:30:44.715" v="806" actId="478"/>
          <ac:inkMkLst>
            <pc:docMk/>
            <pc:sldMk cId="1992223217" sldId="756"/>
            <ac:inkMk id="53" creationId="{A7B36121-A8AE-D345-93A8-4A2D39987524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4" creationId="{49A1A2EB-0BD1-074D-AD70-5744AD8E5751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5" creationId="{DEBBB8ED-EF4F-5C45-B588-7AD1AC70CBF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7" creationId="{69ADC739-2C65-AE43-8624-1B12C5486AD1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8" creationId="{88C6CE3B-8808-0142-AED0-DB21AA8C71E1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0" creationId="{F5281D8C-E9B4-E841-9947-1F6A37945BC8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1" creationId="{581575D3-8ABE-BD44-9D66-08B14CA10BCB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3" creationId="{692D12E9-72CD-8C49-87E7-6E08F2A4E776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4" creationId="{E7850449-8CC2-8040-8816-881481F72FE4}"/>
          </ac:inkMkLst>
        </pc:inkChg>
      </pc:sldChg>
    </pc:docChg>
  </pc:docChgLst>
  <pc:docChgLst>
    <pc:chgData name="Sinan Kalkan" userId="6c97b2d2-1092-497b-8c76-002b8d208c49" providerId="ADAL" clId="{AB1436C6-3CB2-6945-A725-7D7CB904132A}"/>
    <pc:docChg chg="addSld delSld modSld sldOrd">
      <pc:chgData name="Sinan Kalkan" userId="6c97b2d2-1092-497b-8c76-002b8d208c49" providerId="ADAL" clId="{AB1436C6-3CB2-6945-A725-7D7CB904132A}" dt="2021-05-20T08:13:38.977" v="313" actId="20577"/>
      <pc:docMkLst>
        <pc:docMk/>
      </pc:docMkLst>
      <pc:sldChg chg="modSp">
        <pc:chgData name="Sinan Kalkan" userId="6c97b2d2-1092-497b-8c76-002b8d208c49" providerId="ADAL" clId="{AB1436C6-3CB2-6945-A725-7D7CB904132A}" dt="2021-05-19T08:58:15.012" v="196"/>
        <pc:sldMkLst>
          <pc:docMk/>
          <pc:sldMk cId="3775621098" sldId="324"/>
        </pc:sldMkLst>
        <pc:spChg chg="mod">
          <ac:chgData name="Sinan Kalkan" userId="6c97b2d2-1092-497b-8c76-002b8d208c49" providerId="ADAL" clId="{AB1436C6-3CB2-6945-A725-7D7CB904132A}" dt="2021-05-19T08:58:15.012" v="196"/>
          <ac:spMkLst>
            <pc:docMk/>
            <pc:sldMk cId="3775621098" sldId="324"/>
            <ac:spMk id="3" creationId="{23A1551D-521E-4C41-AD05-B20AA6D7CD0C}"/>
          </ac:spMkLst>
        </pc:spChg>
      </pc:sldChg>
      <pc:sldChg chg="modSp mod">
        <pc:chgData name="Sinan Kalkan" userId="6c97b2d2-1092-497b-8c76-002b8d208c49" providerId="ADAL" clId="{AB1436C6-3CB2-6945-A725-7D7CB904132A}" dt="2021-05-20T08:04:24.626" v="241" actId="20577"/>
        <pc:sldMkLst>
          <pc:docMk/>
          <pc:sldMk cId="1751189708" sldId="699"/>
        </pc:sldMkLst>
        <pc:spChg chg="mod">
          <ac:chgData name="Sinan Kalkan" userId="6c97b2d2-1092-497b-8c76-002b8d208c49" providerId="ADAL" clId="{AB1436C6-3CB2-6945-A725-7D7CB904132A}" dt="2021-05-20T08:04:24.626" v="241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AB1436C6-3CB2-6945-A725-7D7CB904132A}" dt="2021-05-19T08:49:03.859" v="193" actId="20577"/>
        <pc:sldMkLst>
          <pc:docMk/>
          <pc:sldMk cId="3164347613" sldId="700"/>
        </pc:sldMkLst>
        <pc:spChg chg="mod">
          <ac:chgData name="Sinan Kalkan" userId="6c97b2d2-1092-497b-8c76-002b8d208c49" providerId="ADAL" clId="{AB1436C6-3CB2-6945-A725-7D7CB904132A}" dt="2021-05-19T08:49:03.859" v="193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new del">
        <pc:chgData name="Sinan Kalkan" userId="6c97b2d2-1092-497b-8c76-002b8d208c49" providerId="ADAL" clId="{AB1436C6-3CB2-6945-A725-7D7CB904132A}" dt="2021-05-20T08:04:38.562" v="242" actId="2696"/>
        <pc:sldMkLst>
          <pc:docMk/>
          <pc:sldMk cId="1090801556" sldId="724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3419939877" sldId="841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1329380904" sldId="843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1513180343" sldId="845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2672862297" sldId="846"/>
        </pc:sldMkLst>
      </pc:sldChg>
      <pc:sldChg chg="modSp add mod">
        <pc:chgData name="Sinan Kalkan" userId="6c97b2d2-1092-497b-8c76-002b8d208c49" providerId="ADAL" clId="{AB1436C6-3CB2-6945-A725-7D7CB904132A}" dt="2021-05-19T08:41:42.342" v="15" actId="20577"/>
        <pc:sldMkLst>
          <pc:docMk/>
          <pc:sldMk cId="38989292" sldId="856"/>
        </pc:sldMkLst>
        <pc:spChg chg="mod">
          <ac:chgData name="Sinan Kalkan" userId="6c97b2d2-1092-497b-8c76-002b8d208c49" providerId="ADAL" clId="{AB1436C6-3CB2-6945-A725-7D7CB904132A}" dt="2021-05-19T08:41:42.342" v="15" actId="20577"/>
          <ac:spMkLst>
            <pc:docMk/>
            <pc:sldMk cId="38989292" sldId="856"/>
            <ac:spMk id="46083" creationId="{00000000-0000-0000-0000-000000000000}"/>
          </ac:spMkLst>
        </pc:spChg>
      </pc:sldChg>
      <pc:sldChg chg="add del">
        <pc:chgData name="Sinan Kalkan" userId="6c97b2d2-1092-497b-8c76-002b8d208c49" providerId="ADAL" clId="{AB1436C6-3CB2-6945-A725-7D7CB904132A}" dt="2021-05-19T08:41:58.829" v="16" actId="2696"/>
        <pc:sldMkLst>
          <pc:docMk/>
          <pc:sldMk cId="3369616909" sldId="857"/>
        </pc:sldMkLst>
      </pc:sldChg>
      <pc:sldChg chg="add">
        <pc:chgData name="Sinan Kalkan" userId="6c97b2d2-1092-497b-8c76-002b8d208c49" providerId="ADAL" clId="{AB1436C6-3CB2-6945-A725-7D7CB904132A}" dt="2021-05-19T08:41:26.748" v="2"/>
        <pc:sldMkLst>
          <pc:docMk/>
          <pc:sldMk cId="1633038569" sldId="858"/>
        </pc:sldMkLst>
      </pc:sldChg>
      <pc:sldChg chg="add">
        <pc:chgData name="Sinan Kalkan" userId="6c97b2d2-1092-497b-8c76-002b8d208c49" providerId="ADAL" clId="{AB1436C6-3CB2-6945-A725-7D7CB904132A}" dt="2021-05-19T08:41:26.748" v="2"/>
        <pc:sldMkLst>
          <pc:docMk/>
          <pc:sldMk cId="295499661" sldId="859"/>
        </pc:sldMkLst>
      </pc:sldChg>
      <pc:sldChg chg="addSp modSp new mod">
        <pc:chgData name="Sinan Kalkan" userId="6c97b2d2-1092-497b-8c76-002b8d208c49" providerId="ADAL" clId="{AB1436C6-3CB2-6945-A725-7D7CB904132A}" dt="2021-05-19T08:44:11.444" v="93" actId="1076"/>
        <pc:sldMkLst>
          <pc:docMk/>
          <pc:sldMk cId="2733577436" sldId="860"/>
        </pc:sldMkLst>
        <pc:spChg chg="mod">
          <ac:chgData name="Sinan Kalkan" userId="6c97b2d2-1092-497b-8c76-002b8d208c49" providerId="ADAL" clId="{AB1436C6-3CB2-6945-A725-7D7CB904132A}" dt="2021-05-19T08:43:13.228" v="80" actId="20577"/>
          <ac:spMkLst>
            <pc:docMk/>
            <pc:sldMk cId="2733577436" sldId="860"/>
            <ac:spMk id="2" creationId="{83900C8A-63DD-E546-A0CC-24F39B3E2968}"/>
          </ac:spMkLst>
        </pc:spChg>
        <pc:picChg chg="add mod">
          <ac:chgData name="Sinan Kalkan" userId="6c97b2d2-1092-497b-8c76-002b8d208c49" providerId="ADAL" clId="{AB1436C6-3CB2-6945-A725-7D7CB904132A}" dt="2021-05-19T08:43:42.763" v="86" actId="1076"/>
          <ac:picMkLst>
            <pc:docMk/>
            <pc:sldMk cId="2733577436" sldId="860"/>
            <ac:picMk id="7" creationId="{E5B5F6CF-0225-DA41-ACA2-0DBD6BF88264}"/>
          </ac:picMkLst>
        </pc:picChg>
        <pc:picChg chg="add mod">
          <ac:chgData name="Sinan Kalkan" userId="6c97b2d2-1092-497b-8c76-002b8d208c49" providerId="ADAL" clId="{AB1436C6-3CB2-6945-A725-7D7CB904132A}" dt="2021-05-19T08:43:52.291" v="91" actId="1076"/>
          <ac:picMkLst>
            <pc:docMk/>
            <pc:sldMk cId="2733577436" sldId="860"/>
            <ac:picMk id="8" creationId="{9E32A382-EC5D-7D45-8F31-B7070385B347}"/>
          </ac:picMkLst>
        </pc:picChg>
        <pc:picChg chg="add mod">
          <ac:chgData name="Sinan Kalkan" userId="6c97b2d2-1092-497b-8c76-002b8d208c49" providerId="ADAL" clId="{AB1436C6-3CB2-6945-A725-7D7CB904132A}" dt="2021-05-19T08:44:11.444" v="93" actId="1076"/>
          <ac:picMkLst>
            <pc:docMk/>
            <pc:sldMk cId="2733577436" sldId="860"/>
            <ac:picMk id="9" creationId="{BE40F6E9-EADE-314E-B4DE-647A89BFAC65}"/>
          </ac:picMkLst>
        </pc:picChg>
        <pc:picChg chg="add mod">
          <ac:chgData name="Sinan Kalkan" userId="6c97b2d2-1092-497b-8c76-002b8d208c49" providerId="ADAL" clId="{AB1436C6-3CB2-6945-A725-7D7CB904132A}" dt="2021-05-19T08:43:50.331" v="90" actId="1076"/>
          <ac:picMkLst>
            <pc:docMk/>
            <pc:sldMk cId="2733577436" sldId="860"/>
            <ac:picMk id="1026" creationId="{57B9EFCE-FF3B-0949-908B-65941D02818C}"/>
          </ac:picMkLst>
        </pc:picChg>
      </pc:sldChg>
      <pc:sldChg chg="addSp modSp new mod">
        <pc:chgData name="Sinan Kalkan" userId="6c97b2d2-1092-497b-8c76-002b8d208c49" providerId="ADAL" clId="{AB1436C6-3CB2-6945-A725-7D7CB904132A}" dt="2021-05-19T08:45:25.340" v="114" actId="1076"/>
        <pc:sldMkLst>
          <pc:docMk/>
          <pc:sldMk cId="4128857988" sldId="861"/>
        </pc:sldMkLst>
        <pc:spChg chg="mod">
          <ac:chgData name="Sinan Kalkan" userId="6c97b2d2-1092-497b-8c76-002b8d208c49" providerId="ADAL" clId="{AB1436C6-3CB2-6945-A725-7D7CB904132A}" dt="2021-05-19T08:44:55.333" v="110" actId="20577"/>
          <ac:spMkLst>
            <pc:docMk/>
            <pc:sldMk cId="4128857988" sldId="861"/>
            <ac:spMk id="2" creationId="{A7713FFE-A48D-DB4C-88A0-67FD540D4229}"/>
          </ac:spMkLst>
        </pc:spChg>
        <pc:picChg chg="add mod">
          <ac:chgData name="Sinan Kalkan" userId="6c97b2d2-1092-497b-8c76-002b8d208c49" providerId="ADAL" clId="{AB1436C6-3CB2-6945-A725-7D7CB904132A}" dt="2021-05-19T08:45:25.340" v="114" actId="1076"/>
          <ac:picMkLst>
            <pc:docMk/>
            <pc:sldMk cId="4128857988" sldId="861"/>
            <ac:picMk id="7" creationId="{F06ADD79-470E-844C-875A-CCFA508AD97F}"/>
          </ac:picMkLst>
        </pc:picChg>
      </pc:sldChg>
      <pc:sldChg chg="addSp modSp new mod ord">
        <pc:chgData name="Sinan Kalkan" userId="6c97b2d2-1092-497b-8c76-002b8d208c49" providerId="ADAL" clId="{AB1436C6-3CB2-6945-A725-7D7CB904132A}" dt="2021-05-20T08:05:50.538" v="249" actId="1076"/>
        <pc:sldMkLst>
          <pc:docMk/>
          <pc:sldMk cId="2742390757" sldId="862"/>
        </pc:sldMkLst>
        <pc:spChg chg="mod">
          <ac:chgData name="Sinan Kalkan" userId="6c97b2d2-1092-497b-8c76-002b8d208c49" providerId="ADAL" clId="{AB1436C6-3CB2-6945-A725-7D7CB904132A}" dt="2021-05-19T08:46:02.282" v="130" actId="20577"/>
          <ac:spMkLst>
            <pc:docMk/>
            <pc:sldMk cId="2742390757" sldId="862"/>
            <ac:spMk id="2" creationId="{E7A0121B-57AC-4544-9F64-574716168841}"/>
          </ac:spMkLst>
        </pc:spChg>
        <pc:spChg chg="mod">
          <ac:chgData name="Sinan Kalkan" userId="6c97b2d2-1092-497b-8c76-002b8d208c49" providerId="ADAL" clId="{AB1436C6-3CB2-6945-A725-7D7CB904132A}" dt="2021-05-20T08:05:42.081" v="246" actId="12"/>
          <ac:spMkLst>
            <pc:docMk/>
            <pc:sldMk cId="2742390757" sldId="862"/>
            <ac:spMk id="3" creationId="{9C7FD368-6095-B640-B6EF-7EAD5E638AEC}"/>
          </ac:spMkLst>
        </pc:spChg>
        <pc:picChg chg="add mod">
          <ac:chgData name="Sinan Kalkan" userId="6c97b2d2-1092-497b-8c76-002b8d208c49" providerId="ADAL" clId="{AB1436C6-3CB2-6945-A725-7D7CB904132A}" dt="2021-05-20T08:05:50.538" v="249" actId="1076"/>
          <ac:picMkLst>
            <pc:docMk/>
            <pc:sldMk cId="2742390757" sldId="862"/>
            <ac:picMk id="7" creationId="{CD9897B0-9521-FF43-9A1D-784834C42FCA}"/>
          </ac:picMkLst>
        </pc:picChg>
      </pc:sldChg>
      <pc:sldChg chg="addSp modSp new mod">
        <pc:chgData name="Sinan Kalkan" userId="6c97b2d2-1092-497b-8c76-002b8d208c49" providerId="ADAL" clId="{AB1436C6-3CB2-6945-A725-7D7CB904132A}" dt="2021-05-19T08:48:27.385" v="155" actId="20577"/>
        <pc:sldMkLst>
          <pc:docMk/>
          <pc:sldMk cId="2760351915" sldId="863"/>
        </pc:sldMkLst>
        <pc:spChg chg="mod">
          <ac:chgData name="Sinan Kalkan" userId="6c97b2d2-1092-497b-8c76-002b8d208c49" providerId="ADAL" clId="{AB1436C6-3CB2-6945-A725-7D7CB904132A}" dt="2021-05-19T08:48:27.385" v="155" actId="20577"/>
          <ac:spMkLst>
            <pc:docMk/>
            <pc:sldMk cId="2760351915" sldId="863"/>
            <ac:spMk id="2" creationId="{105CA1F0-6A49-7045-8C2D-30CF72F54A37}"/>
          </ac:spMkLst>
        </pc:spChg>
        <pc:picChg chg="add mod">
          <ac:chgData name="Sinan Kalkan" userId="6c97b2d2-1092-497b-8c76-002b8d208c49" providerId="ADAL" clId="{AB1436C6-3CB2-6945-A725-7D7CB904132A}" dt="2021-05-19T08:48:21.090" v="139" actId="1076"/>
          <ac:picMkLst>
            <pc:docMk/>
            <pc:sldMk cId="2760351915" sldId="863"/>
            <ac:picMk id="7" creationId="{831B22A1-C108-9A47-AB18-E6FFA0DCC45C}"/>
          </ac:picMkLst>
        </pc:picChg>
      </pc:sldChg>
      <pc:sldChg chg="addSp modSp new mod">
        <pc:chgData name="Sinan Kalkan" userId="6c97b2d2-1092-497b-8c76-002b8d208c49" providerId="ADAL" clId="{AB1436C6-3CB2-6945-A725-7D7CB904132A}" dt="2021-05-19T08:49:39.946" v="195" actId="1076"/>
        <pc:sldMkLst>
          <pc:docMk/>
          <pc:sldMk cId="2509224053" sldId="864"/>
        </pc:sldMkLst>
        <pc:spChg chg="mod">
          <ac:chgData name="Sinan Kalkan" userId="6c97b2d2-1092-497b-8c76-002b8d208c49" providerId="ADAL" clId="{AB1436C6-3CB2-6945-A725-7D7CB904132A}" dt="2021-05-19T08:48:46.533" v="177" actId="20577"/>
          <ac:spMkLst>
            <pc:docMk/>
            <pc:sldMk cId="2509224053" sldId="864"/>
            <ac:spMk id="2" creationId="{8F4054A4-F009-0549-853A-FBFDB8324363}"/>
          </ac:spMkLst>
        </pc:spChg>
        <pc:picChg chg="add mod">
          <ac:chgData name="Sinan Kalkan" userId="6c97b2d2-1092-497b-8c76-002b8d208c49" providerId="ADAL" clId="{AB1436C6-3CB2-6945-A725-7D7CB904132A}" dt="2021-05-19T08:49:39.946" v="195" actId="1076"/>
          <ac:picMkLst>
            <pc:docMk/>
            <pc:sldMk cId="2509224053" sldId="864"/>
            <ac:picMk id="7" creationId="{00AD779D-8C3E-EF4D-96FC-BB01B4352FDE}"/>
          </ac:picMkLst>
        </pc:picChg>
      </pc:sldChg>
      <pc:sldChg chg="modSp new mod">
        <pc:chgData name="Sinan Kalkan" userId="6c97b2d2-1092-497b-8c76-002b8d208c49" providerId="ADAL" clId="{AB1436C6-3CB2-6945-A725-7D7CB904132A}" dt="2021-05-20T08:13:38.977" v="313" actId="20577"/>
        <pc:sldMkLst>
          <pc:docMk/>
          <pc:sldMk cId="1413470887" sldId="865"/>
        </pc:sldMkLst>
        <pc:spChg chg="mod">
          <ac:chgData name="Sinan Kalkan" userId="6c97b2d2-1092-497b-8c76-002b8d208c49" providerId="ADAL" clId="{AB1436C6-3CB2-6945-A725-7D7CB904132A}" dt="2021-05-19T08:58:24.180" v="205" actId="20577"/>
          <ac:spMkLst>
            <pc:docMk/>
            <pc:sldMk cId="1413470887" sldId="865"/>
            <ac:spMk id="2" creationId="{14A31FE8-CAB1-9F49-B87A-8E6514CB35E7}"/>
          </ac:spMkLst>
        </pc:spChg>
        <pc:spChg chg="mod">
          <ac:chgData name="Sinan Kalkan" userId="6c97b2d2-1092-497b-8c76-002b8d208c49" providerId="ADAL" clId="{AB1436C6-3CB2-6945-A725-7D7CB904132A}" dt="2021-05-20T08:13:38.977" v="313" actId="20577"/>
          <ac:spMkLst>
            <pc:docMk/>
            <pc:sldMk cId="1413470887" sldId="865"/>
            <ac:spMk id="3" creationId="{12B12097-E801-CC4E-8661-E7EDDBF14164}"/>
          </ac:spMkLst>
        </pc:spChg>
      </pc:sldChg>
      <pc:sldChg chg="add">
        <pc:chgData name="Sinan Kalkan" userId="6c97b2d2-1092-497b-8c76-002b8d208c49" providerId="ADAL" clId="{AB1436C6-3CB2-6945-A725-7D7CB904132A}" dt="2021-05-19T09:01:20.666" v="206"/>
        <pc:sldMkLst>
          <pc:docMk/>
          <pc:sldMk cId="4092685426" sldId="870"/>
        </pc:sldMkLst>
      </pc:sldChg>
    </pc:docChg>
  </pc:docChgLst>
  <pc:docChgLst>
    <pc:chgData name="Sinan Kalkan" userId="6c97b2d2-1092-497b-8c76-002b8d208c49" providerId="ADAL" clId="{3B4F5034-017E-FD46-BC2F-98EAD5B1E4D9}"/>
    <pc:docChg chg="undo custSel modSld">
      <pc:chgData name="Sinan Kalkan" userId="6c97b2d2-1092-497b-8c76-002b8d208c49" providerId="ADAL" clId="{3B4F5034-017E-FD46-BC2F-98EAD5B1E4D9}" dt="2021-05-21T05:26:44.151" v="35" actId="20577"/>
      <pc:docMkLst>
        <pc:docMk/>
      </pc:docMkLst>
      <pc:sldChg chg="modSp mod">
        <pc:chgData name="Sinan Kalkan" userId="6c97b2d2-1092-497b-8c76-002b8d208c49" providerId="ADAL" clId="{3B4F5034-017E-FD46-BC2F-98EAD5B1E4D9}" dt="2021-05-21T05:26:44.151" v="35" actId="20577"/>
        <pc:sldMkLst>
          <pc:docMk/>
          <pc:sldMk cId="2742390757" sldId="862"/>
        </pc:sldMkLst>
        <pc:spChg chg="mod">
          <ac:chgData name="Sinan Kalkan" userId="6c97b2d2-1092-497b-8c76-002b8d208c49" providerId="ADAL" clId="{3B4F5034-017E-FD46-BC2F-98EAD5B1E4D9}" dt="2021-05-21T05:26:44.151" v="35" actId="20577"/>
          <ac:spMkLst>
            <pc:docMk/>
            <pc:sldMk cId="2742390757" sldId="862"/>
            <ac:spMk id="3" creationId="{9C7FD368-6095-B640-B6EF-7EAD5E638AEC}"/>
          </ac:spMkLst>
        </pc:spChg>
      </pc:sldChg>
    </pc:docChg>
  </pc:docChgLst>
  <pc:docChgLst>
    <pc:chgData name="Sinan Kalkan" userId="6c97b2d2-1092-497b-8c76-002b8d208c49" providerId="ADAL" clId="{3279AA90-ABFD-BF46-8231-A374A07C48AE}"/>
    <pc:docChg chg="custSel addSld delSld modSld sldOrd">
      <pc:chgData name="Sinan Kalkan" userId="6c97b2d2-1092-497b-8c76-002b8d208c49" providerId="ADAL" clId="{3279AA90-ABFD-BF46-8231-A374A07C48AE}" dt="2021-05-05T09:14:39.219" v="282" actId="20577"/>
      <pc:docMkLst>
        <pc:docMk/>
      </pc:docMkLst>
      <pc:sldChg chg="modSp mod">
        <pc:chgData name="Sinan Kalkan" userId="6c97b2d2-1092-497b-8c76-002b8d208c49" providerId="ADAL" clId="{3279AA90-ABFD-BF46-8231-A374A07C48AE}" dt="2021-05-05T08:57:28.801" v="14" actId="20577"/>
        <pc:sldMkLst>
          <pc:docMk/>
          <pc:sldMk cId="0" sldId="256"/>
        </pc:sldMkLst>
        <pc:spChg chg="mod">
          <ac:chgData name="Sinan Kalkan" userId="6c97b2d2-1092-497b-8c76-002b8d208c49" providerId="ADAL" clId="{3279AA90-ABFD-BF46-8231-A374A07C48AE}" dt="2021-05-05T08:57:28.801" v="14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3279AA90-ABFD-BF46-8231-A374A07C48AE}" dt="2021-05-05T08:57:22.387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del">
        <pc:chgData name="Sinan Kalkan" userId="6c97b2d2-1092-497b-8c76-002b8d208c49" providerId="ADAL" clId="{3279AA90-ABFD-BF46-8231-A374A07C48AE}" dt="2021-05-05T08:58:51.422" v="47" actId="2696"/>
        <pc:sldMkLst>
          <pc:docMk/>
          <pc:sldMk cId="2493231141" sldId="689"/>
        </pc:sldMkLst>
      </pc:sldChg>
      <pc:sldChg chg="addSp delSp modSp mod ord">
        <pc:chgData name="Sinan Kalkan" userId="6c97b2d2-1092-497b-8c76-002b8d208c49" providerId="ADAL" clId="{3279AA90-ABFD-BF46-8231-A374A07C48AE}" dt="2021-05-05T09:00:39.158" v="81"/>
        <pc:sldMkLst>
          <pc:docMk/>
          <pc:sldMk cId="375059970" sldId="691"/>
        </pc:sldMkLst>
        <pc:spChg chg="add mod">
          <ac:chgData name="Sinan Kalkan" userId="6c97b2d2-1092-497b-8c76-002b8d208c49" providerId="ADAL" clId="{3279AA90-ABFD-BF46-8231-A374A07C48AE}" dt="2021-05-05T09:00:31.288" v="79" actId="113"/>
          <ac:spMkLst>
            <pc:docMk/>
            <pc:sldMk cId="375059970" sldId="691"/>
            <ac:spMk id="6" creationId="{B8BDE6E3-8D7A-6B44-A60B-79A32BEAA83F}"/>
          </ac:spMkLst>
        </pc:spChg>
        <pc:spChg chg="add del mod">
          <ac:chgData name="Sinan Kalkan" userId="6c97b2d2-1092-497b-8c76-002b8d208c49" providerId="ADAL" clId="{3279AA90-ABFD-BF46-8231-A374A07C48AE}" dt="2021-05-05T09:00:24.169" v="78" actId="478"/>
          <ac:spMkLst>
            <pc:docMk/>
            <pc:sldMk cId="375059970" sldId="691"/>
            <ac:spMk id="7" creationId="{0B85800E-DD42-C841-B7C9-BE4236A3B2CC}"/>
          </ac:spMkLst>
        </pc:spChg>
        <pc:spChg chg="add del mod">
          <ac:chgData name="Sinan Kalkan" userId="6c97b2d2-1092-497b-8c76-002b8d208c49" providerId="ADAL" clId="{3279AA90-ABFD-BF46-8231-A374A07C48AE}" dt="2021-05-05T09:00:39.158" v="81"/>
          <ac:spMkLst>
            <pc:docMk/>
            <pc:sldMk cId="375059970" sldId="691"/>
            <ac:spMk id="10" creationId="{F1F54938-6F4E-9246-A89C-DCE98F1097AF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9.180" v="88"/>
        <pc:sldMkLst>
          <pc:docMk/>
          <pc:sldMk cId="3089294412" sldId="695"/>
        </pc:sldMkLst>
        <pc:spChg chg="add mod">
          <ac:chgData name="Sinan Kalkan" userId="6c97b2d2-1092-497b-8c76-002b8d208c49" providerId="ADAL" clId="{3279AA90-ABFD-BF46-8231-A374A07C48AE}" dt="2021-05-05T09:00:49.180" v="88"/>
          <ac:spMkLst>
            <pc:docMk/>
            <pc:sldMk cId="3089294412" sldId="695"/>
            <ac:spMk id="8" creationId="{FD3A48A1-CD48-334A-8C41-554B444786F0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0.439" v="82"/>
        <pc:sldMkLst>
          <pc:docMk/>
          <pc:sldMk cId="1761392530" sldId="697"/>
        </pc:sldMkLst>
        <pc:spChg chg="add mod">
          <ac:chgData name="Sinan Kalkan" userId="6c97b2d2-1092-497b-8c76-002b8d208c49" providerId="ADAL" clId="{3279AA90-ABFD-BF46-8231-A374A07C48AE}" dt="2021-05-05T09:00:40.439" v="82"/>
          <ac:spMkLst>
            <pc:docMk/>
            <pc:sldMk cId="1761392530" sldId="697"/>
            <ac:spMk id="8" creationId="{06A6BE3D-98ED-6C46-BC2A-799585B538BB}"/>
          </ac:spMkLst>
        </pc:spChg>
      </pc:sldChg>
      <pc:sldChg chg="modSp mod">
        <pc:chgData name="Sinan Kalkan" userId="6c97b2d2-1092-497b-8c76-002b8d208c49" providerId="ADAL" clId="{3279AA90-ABFD-BF46-8231-A374A07C48AE}" dt="2021-05-05T08:58:11.847" v="45" actId="20577"/>
        <pc:sldMkLst>
          <pc:docMk/>
          <pc:sldMk cId="1751189708" sldId="699"/>
        </pc:sldMkLst>
        <pc:spChg chg="mod">
          <ac:chgData name="Sinan Kalkan" userId="6c97b2d2-1092-497b-8c76-002b8d208c49" providerId="ADAL" clId="{3279AA90-ABFD-BF46-8231-A374A07C48AE}" dt="2021-05-05T08:58:11.847" v="45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3279AA90-ABFD-BF46-8231-A374A07C48AE}" dt="2021-05-05T08:58:03.497" v="42" actId="207"/>
        <pc:sldMkLst>
          <pc:docMk/>
          <pc:sldMk cId="3164347613" sldId="700"/>
        </pc:sldMkLst>
        <pc:spChg chg="mod">
          <ac:chgData name="Sinan Kalkan" userId="6c97b2d2-1092-497b-8c76-002b8d208c49" providerId="ADAL" clId="{3279AA90-ABFD-BF46-8231-A374A07C48AE}" dt="2021-05-05T08:58:03.497" v="42" actId="20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3279AA90-ABFD-BF46-8231-A374A07C48AE}" dt="2021-05-05T08:58:49.910" v="46" actId="2696"/>
        <pc:sldMkLst>
          <pc:docMk/>
          <pc:sldMk cId="3383954346" sldId="701"/>
        </pc:sldMkLst>
      </pc:sldChg>
      <pc:sldChg chg="addSp modSp ord">
        <pc:chgData name="Sinan Kalkan" userId="6c97b2d2-1092-497b-8c76-002b8d208c49" providerId="ADAL" clId="{3279AA90-ABFD-BF46-8231-A374A07C48AE}" dt="2021-05-05T09:00:41.554" v="83"/>
        <pc:sldMkLst>
          <pc:docMk/>
          <pc:sldMk cId="421511984" sldId="702"/>
        </pc:sldMkLst>
        <pc:spChg chg="add mod">
          <ac:chgData name="Sinan Kalkan" userId="6c97b2d2-1092-497b-8c76-002b8d208c49" providerId="ADAL" clId="{3279AA90-ABFD-BF46-8231-A374A07C48AE}" dt="2021-05-05T09:00:41.554" v="83"/>
          <ac:spMkLst>
            <pc:docMk/>
            <pc:sldMk cId="421511984" sldId="702"/>
            <ac:spMk id="8" creationId="{0F69DA31-F6F2-674B-9601-12001FA5F2B6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2.570" v="84"/>
        <pc:sldMkLst>
          <pc:docMk/>
          <pc:sldMk cId="2803392254" sldId="703"/>
        </pc:sldMkLst>
        <pc:spChg chg="add mod">
          <ac:chgData name="Sinan Kalkan" userId="6c97b2d2-1092-497b-8c76-002b8d208c49" providerId="ADAL" clId="{3279AA90-ABFD-BF46-8231-A374A07C48AE}" dt="2021-05-05T09:00:42.570" v="84"/>
          <ac:spMkLst>
            <pc:docMk/>
            <pc:sldMk cId="2803392254" sldId="703"/>
            <ac:spMk id="8" creationId="{FD16549C-4552-4C40-B81A-F951F6F9220D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3.631" v="85"/>
        <pc:sldMkLst>
          <pc:docMk/>
          <pc:sldMk cId="1554027841" sldId="706"/>
        </pc:sldMkLst>
        <pc:spChg chg="add mod">
          <ac:chgData name="Sinan Kalkan" userId="6c97b2d2-1092-497b-8c76-002b8d208c49" providerId="ADAL" clId="{3279AA90-ABFD-BF46-8231-A374A07C48AE}" dt="2021-05-05T09:00:43.631" v="85"/>
          <ac:spMkLst>
            <pc:docMk/>
            <pc:sldMk cId="1554027841" sldId="706"/>
            <ac:spMk id="8" creationId="{1B164F29-469A-B644-8EA9-133CE58E5B65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4.623" v="86"/>
        <pc:sldMkLst>
          <pc:docMk/>
          <pc:sldMk cId="2794016954" sldId="707"/>
        </pc:sldMkLst>
        <pc:spChg chg="add mod">
          <ac:chgData name="Sinan Kalkan" userId="6c97b2d2-1092-497b-8c76-002b8d208c49" providerId="ADAL" clId="{3279AA90-ABFD-BF46-8231-A374A07C48AE}" dt="2021-05-05T09:00:44.623" v="86"/>
          <ac:spMkLst>
            <pc:docMk/>
            <pc:sldMk cId="2794016954" sldId="707"/>
            <ac:spMk id="8" creationId="{D426B957-D840-D549-8B46-784FCD053AE1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8.029" v="87"/>
        <pc:sldMkLst>
          <pc:docMk/>
          <pc:sldMk cId="2287636438" sldId="708"/>
        </pc:sldMkLst>
        <pc:spChg chg="add mod">
          <ac:chgData name="Sinan Kalkan" userId="6c97b2d2-1092-497b-8c76-002b8d208c49" providerId="ADAL" clId="{3279AA90-ABFD-BF46-8231-A374A07C48AE}" dt="2021-05-05T09:00:48.029" v="87"/>
          <ac:spMkLst>
            <pc:docMk/>
            <pc:sldMk cId="2287636438" sldId="708"/>
            <ac:spMk id="8" creationId="{C320AB7F-8CE5-9341-AE74-B789B44C0D2B}"/>
          </ac:spMkLst>
        </pc:spChg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2866262102" sldId="712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1873397375" sldId="713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1355531218" sldId="714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3332351435" sldId="715"/>
        </pc:sldMkLst>
      </pc:sldChg>
      <pc:sldChg chg="addSp delSp modSp add mod">
        <pc:chgData name="Sinan Kalkan" userId="6c97b2d2-1092-497b-8c76-002b8d208c49" providerId="ADAL" clId="{3279AA90-ABFD-BF46-8231-A374A07C48AE}" dt="2021-05-05T09:05:00.418" v="110" actId="1076"/>
        <pc:sldMkLst>
          <pc:docMk/>
          <pc:sldMk cId="2269631451" sldId="716"/>
        </pc:sldMkLst>
        <pc:spChg chg="add mod">
          <ac:chgData name="Sinan Kalkan" userId="6c97b2d2-1092-497b-8c76-002b8d208c49" providerId="ADAL" clId="{3279AA90-ABFD-BF46-8231-A374A07C48AE}" dt="2021-05-05T09:05:00.418" v="110" actId="1076"/>
          <ac:spMkLst>
            <pc:docMk/>
            <pc:sldMk cId="2269631451" sldId="716"/>
            <ac:spMk id="7" creationId="{BFF5C67C-A362-B140-9EF4-92C57D543413}"/>
          </ac:spMkLst>
        </pc:spChg>
        <pc:picChg chg="del">
          <ac:chgData name="Sinan Kalkan" userId="6c97b2d2-1092-497b-8c76-002b8d208c49" providerId="ADAL" clId="{3279AA90-ABFD-BF46-8231-A374A07C48AE}" dt="2021-05-05T09:04:33.156" v="93" actId="478"/>
          <ac:picMkLst>
            <pc:docMk/>
            <pc:sldMk cId="2269631451" sldId="716"/>
            <ac:picMk id="21508" creationId="{00000000-0000-0000-0000-000000000000}"/>
          </ac:picMkLst>
        </pc:picChg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614024828" sldId="717"/>
        </pc:sldMkLst>
      </pc:sldChg>
      <pc:sldChg chg="del">
        <pc:chgData name="Sinan Kalkan" userId="6c97b2d2-1092-497b-8c76-002b8d208c49" providerId="ADAL" clId="{3279AA90-ABFD-BF46-8231-A374A07C48AE}" dt="2021-05-05T08:58:59.053" v="48" actId="2696"/>
        <pc:sldMkLst>
          <pc:docMk/>
          <pc:sldMk cId="1146932375" sldId="722"/>
        </pc:sldMkLst>
      </pc:sldChg>
      <pc:sldChg chg="ord">
        <pc:chgData name="Sinan Kalkan" userId="6c97b2d2-1092-497b-8c76-002b8d208c49" providerId="ADAL" clId="{3279AA90-ABFD-BF46-8231-A374A07C48AE}" dt="2021-05-05T09:01:09.391" v="89" actId="20578"/>
        <pc:sldMkLst>
          <pc:docMk/>
          <pc:sldMk cId="1700060925" sldId="723"/>
        </pc:sldMkLst>
      </pc:sldChg>
      <pc:sldChg chg="ord">
        <pc:chgData name="Sinan Kalkan" userId="6c97b2d2-1092-497b-8c76-002b8d208c49" providerId="ADAL" clId="{3279AA90-ABFD-BF46-8231-A374A07C48AE}" dt="2021-05-05T09:01:09.391" v="89" actId="20578"/>
        <pc:sldMkLst>
          <pc:docMk/>
          <pc:sldMk cId="2725791450" sldId="724"/>
        </pc:sldMkLst>
      </pc:sldChg>
      <pc:sldChg chg="del">
        <pc:chgData name="Sinan Kalkan" userId="6c97b2d2-1092-497b-8c76-002b8d208c49" providerId="ADAL" clId="{3279AA90-ABFD-BF46-8231-A374A07C48AE}" dt="2021-05-05T08:59:05.989" v="49" actId="2696"/>
        <pc:sldMkLst>
          <pc:docMk/>
          <pc:sldMk cId="3979043597" sldId="725"/>
        </pc:sldMkLst>
      </pc:sldChg>
      <pc:sldChg chg="del ord">
        <pc:chgData name="Sinan Kalkan" userId="6c97b2d2-1092-497b-8c76-002b8d208c49" providerId="ADAL" clId="{3279AA90-ABFD-BF46-8231-A374A07C48AE}" dt="2021-05-05T09:01:12.795" v="90" actId="2696"/>
        <pc:sldMkLst>
          <pc:docMk/>
          <pc:sldMk cId="3758045586" sldId="727"/>
        </pc:sldMkLst>
      </pc:sldChg>
      <pc:sldChg chg="delSp modSp add modAnim">
        <pc:chgData name="Sinan Kalkan" userId="6c97b2d2-1092-497b-8c76-002b8d208c49" providerId="ADAL" clId="{3279AA90-ABFD-BF46-8231-A374A07C48AE}" dt="2021-05-05T09:05:19.848" v="113" actId="6549"/>
        <pc:sldMkLst>
          <pc:docMk/>
          <pc:sldMk cId="1557262092" sldId="734"/>
        </pc:sldMkLst>
        <pc:spChg chg="mod">
          <ac:chgData name="Sinan Kalkan" userId="6c97b2d2-1092-497b-8c76-002b8d208c49" providerId="ADAL" clId="{3279AA90-ABFD-BF46-8231-A374A07C48AE}" dt="2021-05-05T09:05:19.848" v="113" actId="6549"/>
          <ac:spMkLst>
            <pc:docMk/>
            <pc:sldMk cId="1557262092" sldId="734"/>
            <ac:spMk id="27651" creationId="{00000000-0000-0000-0000-000000000000}"/>
          </ac:spMkLst>
        </pc:spChg>
        <pc:picChg chg="del">
          <ac:chgData name="Sinan Kalkan" userId="6c97b2d2-1092-497b-8c76-002b8d208c49" providerId="ADAL" clId="{3279AA90-ABFD-BF46-8231-A374A07C48AE}" dt="2021-05-05T09:05:08.236" v="111" actId="478"/>
          <ac:picMkLst>
            <pc:docMk/>
            <pc:sldMk cId="1557262092" sldId="734"/>
            <ac:picMk id="27652" creationId="{00000000-0000-0000-0000-000000000000}"/>
          </ac:picMkLst>
        </pc:picChg>
      </pc:sldChg>
      <pc:sldChg chg="addSp modSp new mod">
        <pc:chgData name="Sinan Kalkan" userId="6c97b2d2-1092-497b-8c76-002b8d208c49" providerId="ADAL" clId="{3279AA90-ABFD-BF46-8231-A374A07C48AE}" dt="2021-05-05T09:10:35.808" v="198" actId="20577"/>
        <pc:sldMkLst>
          <pc:docMk/>
          <pc:sldMk cId="2791939808" sldId="735"/>
        </pc:sldMkLst>
        <pc:spChg chg="mod">
          <ac:chgData name="Sinan Kalkan" userId="6c97b2d2-1092-497b-8c76-002b8d208c49" providerId="ADAL" clId="{3279AA90-ABFD-BF46-8231-A374A07C48AE}" dt="2021-05-05T09:05:39.076" v="131" actId="20577"/>
          <ac:spMkLst>
            <pc:docMk/>
            <pc:sldMk cId="2791939808" sldId="735"/>
            <ac:spMk id="2" creationId="{3E9B0812-D0E7-4749-AA60-2CF7CE585FA6}"/>
          </ac:spMkLst>
        </pc:spChg>
        <pc:spChg chg="mod">
          <ac:chgData name="Sinan Kalkan" userId="6c97b2d2-1092-497b-8c76-002b8d208c49" providerId="ADAL" clId="{3279AA90-ABFD-BF46-8231-A374A07C48AE}" dt="2021-05-05T09:10:35.808" v="198" actId="20577"/>
          <ac:spMkLst>
            <pc:docMk/>
            <pc:sldMk cId="2791939808" sldId="735"/>
            <ac:spMk id="3" creationId="{6DAF48B0-1A07-9C45-A8B6-BBB90AE5B5EC}"/>
          </ac:spMkLst>
        </pc:spChg>
        <pc:spChg chg="add mod">
          <ac:chgData name="Sinan Kalkan" userId="6c97b2d2-1092-497b-8c76-002b8d208c49" providerId="ADAL" clId="{3279AA90-ABFD-BF46-8231-A374A07C48AE}" dt="2021-05-05T09:09:04.725" v="193" actId="1076"/>
          <ac:spMkLst>
            <pc:docMk/>
            <pc:sldMk cId="2791939808" sldId="735"/>
            <ac:spMk id="7" creationId="{549EC8E1-391B-CD43-BDF6-42E488FE2717}"/>
          </ac:spMkLst>
        </pc:spChg>
      </pc:sldChg>
      <pc:sldChg chg="addSp delSp modSp add mod">
        <pc:chgData name="Sinan Kalkan" userId="6c97b2d2-1092-497b-8c76-002b8d208c49" providerId="ADAL" clId="{3279AA90-ABFD-BF46-8231-A374A07C48AE}" dt="2021-05-05T09:14:39.219" v="282" actId="20577"/>
        <pc:sldMkLst>
          <pc:docMk/>
          <pc:sldMk cId="2107141733" sldId="736"/>
        </pc:sldMkLst>
        <pc:spChg chg="del mod">
          <ac:chgData name="Sinan Kalkan" userId="6c97b2d2-1092-497b-8c76-002b8d208c49" providerId="ADAL" clId="{3279AA90-ABFD-BF46-8231-A374A07C48AE}" dt="2021-05-05T09:11:42.480" v="199" actId="478"/>
          <ac:spMkLst>
            <pc:docMk/>
            <pc:sldMk cId="2107141733" sldId="736"/>
            <ac:spMk id="3" creationId="{6DAF48B0-1A07-9C45-A8B6-BBB90AE5B5EC}"/>
          </ac:spMkLst>
        </pc:spChg>
        <pc:spChg chg="del">
          <ac:chgData name="Sinan Kalkan" userId="6c97b2d2-1092-497b-8c76-002b8d208c49" providerId="ADAL" clId="{3279AA90-ABFD-BF46-8231-A374A07C48AE}" dt="2021-05-05T09:11:47.328" v="201" actId="478"/>
          <ac:spMkLst>
            <pc:docMk/>
            <pc:sldMk cId="2107141733" sldId="736"/>
            <ac:spMk id="7" creationId="{549EC8E1-391B-CD43-BDF6-42E488FE2717}"/>
          </ac:spMkLst>
        </pc:spChg>
        <pc:spChg chg="add mod">
          <ac:chgData name="Sinan Kalkan" userId="6c97b2d2-1092-497b-8c76-002b8d208c49" providerId="ADAL" clId="{3279AA90-ABFD-BF46-8231-A374A07C48AE}" dt="2021-05-05T09:14:39.219" v="282" actId="20577"/>
          <ac:spMkLst>
            <pc:docMk/>
            <pc:sldMk cId="2107141733" sldId="736"/>
            <ac:spMk id="8" creationId="{A6AFF05E-E019-EC4B-96BB-740D35F71E43}"/>
          </ac:spMkLst>
        </pc:spChg>
      </pc:sldChg>
    </pc:docChg>
  </pc:docChgLst>
  <pc:docChgLst>
    <pc:chgData name="Sinan Kalkan" userId="6c97b2d2-1092-497b-8c76-002b8d208c49" providerId="ADAL" clId="{7AE7E118-DF1B-D541-B1C9-1F85F7EDC012}"/>
    <pc:docChg chg="custSel addSld delSld modSld sldOrd">
      <pc:chgData name="Sinan Kalkan" userId="6c97b2d2-1092-497b-8c76-002b8d208c49" providerId="ADAL" clId="{7AE7E118-DF1B-D541-B1C9-1F85F7EDC012}" dt="2021-04-28T08:15:32.123" v="547" actId="255"/>
      <pc:docMkLst>
        <pc:docMk/>
      </pc:docMkLst>
      <pc:sldChg chg="modSp mod">
        <pc:chgData name="Sinan Kalkan" userId="6c97b2d2-1092-497b-8c76-002b8d208c49" providerId="ADAL" clId="{7AE7E118-DF1B-D541-B1C9-1F85F7EDC012}" dt="2021-04-28T07:25:23.540" v="10" actId="20577"/>
        <pc:sldMkLst>
          <pc:docMk/>
          <pc:sldMk cId="0" sldId="256"/>
        </pc:sldMkLst>
        <pc:spChg chg="mod">
          <ac:chgData name="Sinan Kalkan" userId="6c97b2d2-1092-497b-8c76-002b8d208c49" providerId="ADAL" clId="{7AE7E118-DF1B-D541-B1C9-1F85F7EDC012}" dt="2021-04-28T07:25:23.540" v="10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7AE7E118-DF1B-D541-B1C9-1F85F7EDC012}" dt="2021-04-28T07:25:19.923" v="1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7AE7E118-DF1B-D541-B1C9-1F85F7EDC012}" dt="2021-04-28T08:15:32.123" v="547" actId="255"/>
        <pc:sldMkLst>
          <pc:docMk/>
          <pc:sldMk cId="3775621098" sldId="324"/>
        </pc:sldMkLst>
        <pc:spChg chg="mod">
          <ac:chgData name="Sinan Kalkan" userId="6c97b2d2-1092-497b-8c76-002b8d208c49" providerId="ADAL" clId="{7AE7E118-DF1B-D541-B1C9-1F85F7EDC012}" dt="2021-04-28T08:15:32.123" v="547" actId="255"/>
          <ac:spMkLst>
            <pc:docMk/>
            <pc:sldMk cId="3775621098" sldId="324"/>
            <ac:spMk id="3" creationId="{23A1551D-521E-4C41-AD05-B20AA6D7CD0C}"/>
          </ac:spMkLst>
        </pc:spChg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305045395" sldId="685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869682004" sldId="687"/>
        </pc:sldMkLst>
      </pc:sldChg>
      <pc:sldChg chg="modSp add mod modAnim">
        <pc:chgData name="Sinan Kalkan" userId="6c97b2d2-1092-497b-8c76-002b8d208c49" providerId="ADAL" clId="{7AE7E118-DF1B-D541-B1C9-1F85F7EDC012}" dt="2021-04-28T07:30:07.536" v="117" actId="20577"/>
        <pc:sldMkLst>
          <pc:docMk/>
          <pc:sldMk cId="2493231141" sldId="689"/>
        </pc:sldMkLst>
        <pc:spChg chg="mod">
          <ac:chgData name="Sinan Kalkan" userId="6c97b2d2-1092-497b-8c76-002b8d208c49" providerId="ADAL" clId="{7AE7E118-DF1B-D541-B1C9-1F85F7EDC012}" dt="2021-04-28T07:30:07.536" v="117" actId="20577"/>
          <ac:spMkLst>
            <pc:docMk/>
            <pc:sldMk cId="2493231141" sldId="689"/>
            <ac:spMk id="3" creationId="{00000000-0000-0000-0000-000000000000}"/>
          </ac:spMkLst>
        </pc:spChg>
        <pc:spChg chg="mod">
          <ac:chgData name="Sinan Kalkan" userId="6c97b2d2-1092-497b-8c76-002b8d208c49" providerId="ADAL" clId="{7AE7E118-DF1B-D541-B1C9-1F85F7EDC012}" dt="2021-04-28T07:30:01.828" v="114" actId="404"/>
          <ac:spMkLst>
            <pc:docMk/>
            <pc:sldMk cId="2493231141" sldId="689"/>
            <ac:spMk id="33794" creationId="{00000000-0000-0000-0000-000000000000}"/>
          </ac:spMkLst>
        </pc:spChg>
      </pc:sldChg>
      <pc:sldChg chg="modSp add mod">
        <pc:chgData name="Sinan Kalkan" userId="6c97b2d2-1092-497b-8c76-002b8d208c49" providerId="ADAL" clId="{7AE7E118-DF1B-D541-B1C9-1F85F7EDC012}" dt="2021-04-28T07:30:16.811" v="118" actId="20577"/>
        <pc:sldMkLst>
          <pc:docMk/>
          <pc:sldMk cId="375059970" sldId="691"/>
        </pc:sldMkLst>
        <pc:spChg chg="mod">
          <ac:chgData name="Sinan Kalkan" userId="6c97b2d2-1092-497b-8c76-002b8d208c49" providerId="ADAL" clId="{7AE7E118-DF1B-D541-B1C9-1F85F7EDC012}" dt="2021-04-28T07:30:16.811" v="118" actId="20577"/>
          <ac:spMkLst>
            <pc:docMk/>
            <pc:sldMk cId="375059970" sldId="691"/>
            <ac:spMk id="3" creationId="{00000000-0000-0000-0000-000000000000}"/>
          </ac:spMkLst>
        </pc:spChg>
      </pc:sldChg>
      <pc:sldChg chg="add modAnim">
        <pc:chgData name="Sinan Kalkan" userId="6c97b2d2-1092-497b-8c76-002b8d208c49" providerId="ADAL" clId="{7AE7E118-DF1B-D541-B1C9-1F85F7EDC012}" dt="2021-04-28T07:30:37.811" v="120"/>
        <pc:sldMkLst>
          <pc:docMk/>
          <pc:sldMk cId="3733746093" sldId="694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3089294412" sldId="695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761392530" sldId="697"/>
        </pc:sldMkLst>
      </pc:sldChg>
      <pc:sldChg chg="modSp mod ord">
        <pc:chgData name="Sinan Kalkan" userId="6c97b2d2-1092-497b-8c76-002b8d208c49" providerId="ADAL" clId="{7AE7E118-DF1B-D541-B1C9-1F85F7EDC012}" dt="2021-04-28T08:14:14.112" v="408" actId="6549"/>
        <pc:sldMkLst>
          <pc:docMk/>
          <pc:sldMk cId="1751189708" sldId="699"/>
        </pc:sldMkLst>
        <pc:spChg chg="mod">
          <ac:chgData name="Sinan Kalkan" userId="6c97b2d2-1092-497b-8c76-002b8d208c49" providerId="ADAL" clId="{7AE7E118-DF1B-D541-B1C9-1F85F7EDC012}" dt="2021-04-28T08:14:14.112" v="408" actId="6549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7AE7E118-DF1B-D541-B1C9-1F85F7EDC012}" dt="2021-04-28T07:26:24.639" v="24" actId="15"/>
        <pc:sldMkLst>
          <pc:docMk/>
          <pc:sldMk cId="3164347613" sldId="700"/>
        </pc:sldMkLst>
        <pc:spChg chg="mod">
          <ac:chgData name="Sinan Kalkan" userId="6c97b2d2-1092-497b-8c76-002b8d208c49" providerId="ADAL" clId="{7AE7E118-DF1B-D541-B1C9-1F85F7EDC012}" dt="2021-04-28T07:26:24.639" v="24" actId="15"/>
          <ac:spMkLst>
            <pc:docMk/>
            <pc:sldMk cId="3164347613" sldId="700"/>
            <ac:spMk id="3" creationId="{5AE8B69E-51E1-D848-8822-89FCFF3D16A0}"/>
          </ac:spMkLst>
        </pc:spChg>
      </pc:sldChg>
      <pc:sldChg chg="modSp new mod">
        <pc:chgData name="Sinan Kalkan" userId="6c97b2d2-1092-497b-8c76-002b8d208c49" providerId="ADAL" clId="{7AE7E118-DF1B-D541-B1C9-1F85F7EDC012}" dt="2021-04-28T07:27:17.005" v="79" actId="20577"/>
        <pc:sldMkLst>
          <pc:docMk/>
          <pc:sldMk cId="3383954346" sldId="701"/>
        </pc:sldMkLst>
        <pc:spChg chg="mod">
          <ac:chgData name="Sinan Kalkan" userId="6c97b2d2-1092-497b-8c76-002b8d208c49" providerId="ADAL" clId="{7AE7E118-DF1B-D541-B1C9-1F85F7EDC012}" dt="2021-04-28T07:26:49.051" v="46" actId="20577"/>
          <ac:spMkLst>
            <pc:docMk/>
            <pc:sldMk cId="3383954346" sldId="701"/>
            <ac:spMk id="2" creationId="{4DAF5E72-A905-6145-9181-8A63898852AF}"/>
          </ac:spMkLst>
        </pc:spChg>
        <pc:spChg chg="mod">
          <ac:chgData name="Sinan Kalkan" userId="6c97b2d2-1092-497b-8c76-002b8d208c49" providerId="ADAL" clId="{7AE7E118-DF1B-D541-B1C9-1F85F7EDC012}" dt="2021-04-28T07:27:17.005" v="79" actId="20577"/>
          <ac:spMkLst>
            <pc:docMk/>
            <pc:sldMk cId="3383954346" sldId="701"/>
            <ac:spMk id="3" creationId="{566C9E65-26CD-4842-AB81-5D09B104326F}"/>
          </ac:spMkLst>
        </pc:spChg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421511984" sldId="702"/>
        </pc:sldMkLst>
      </pc:sldChg>
      <pc:sldChg chg="addSp delSp modSp add mod">
        <pc:chgData name="Sinan Kalkan" userId="6c97b2d2-1092-497b-8c76-002b8d208c49" providerId="ADAL" clId="{7AE7E118-DF1B-D541-B1C9-1F85F7EDC012}" dt="2021-04-28T07:33:10.720" v="191" actId="20577"/>
        <pc:sldMkLst>
          <pc:docMk/>
          <pc:sldMk cId="2803392254" sldId="703"/>
        </pc:sldMkLst>
        <pc:spChg chg="mod">
          <ac:chgData name="Sinan Kalkan" userId="6c97b2d2-1092-497b-8c76-002b8d208c49" providerId="ADAL" clId="{7AE7E118-DF1B-D541-B1C9-1F85F7EDC012}" dt="2021-04-28T07:33:10.720" v="191" actId="20577"/>
          <ac:spMkLst>
            <pc:docMk/>
            <pc:sldMk cId="2803392254" sldId="703"/>
            <ac:spMk id="15363" creationId="{00000000-0000-0000-0000-000000000000}"/>
          </ac:spMkLst>
        </pc:spChg>
        <pc:picChg chg="add del mod">
          <ac:chgData name="Sinan Kalkan" userId="6c97b2d2-1092-497b-8c76-002b8d208c49" providerId="ADAL" clId="{7AE7E118-DF1B-D541-B1C9-1F85F7EDC012}" dt="2021-04-28T07:31:56.903" v="124" actId="478"/>
          <ac:picMkLst>
            <pc:docMk/>
            <pc:sldMk cId="2803392254" sldId="703"/>
            <ac:picMk id="5" creationId="{BE52E363-0BA0-104A-B22B-73C655F1F672}"/>
          </ac:picMkLst>
        </pc:picChg>
      </pc:sldChg>
      <pc:sldChg chg="add del">
        <pc:chgData name="Sinan Kalkan" userId="6c97b2d2-1092-497b-8c76-002b8d208c49" providerId="ADAL" clId="{7AE7E118-DF1B-D541-B1C9-1F85F7EDC012}" dt="2021-04-28T07:52:12.076" v="246" actId="2696"/>
        <pc:sldMkLst>
          <pc:docMk/>
          <pc:sldMk cId="3773916080" sldId="705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554027841" sldId="706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2794016954" sldId="707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2287636438" sldId="708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146932375" sldId="722"/>
        </pc:sldMkLst>
      </pc:sldChg>
      <pc:sldChg chg="addSp 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1700060925" sldId="723"/>
        </pc:sldMkLst>
        <pc:spChg chg="mod">
          <ac:chgData name="Sinan Kalkan" userId="6c97b2d2-1092-497b-8c76-002b8d208c49" providerId="ADAL" clId="{7AE7E118-DF1B-D541-B1C9-1F85F7EDC012}" dt="2021-04-28T07:47:16.107" v="224" actId="20577"/>
          <ac:spMkLst>
            <pc:docMk/>
            <pc:sldMk cId="1700060925" sldId="723"/>
            <ac:spMk id="2" creationId="{749E7F90-C402-5C4C-B6B9-3E4E591137AD}"/>
          </ac:spMkLst>
        </pc:spChg>
        <pc:spChg chg="mod">
          <ac:chgData name="Sinan Kalkan" userId="6c97b2d2-1092-497b-8c76-002b8d208c49" providerId="ADAL" clId="{7AE7E118-DF1B-D541-B1C9-1F85F7EDC012}" dt="2021-04-28T07:47:46.855" v="230" actId="20577"/>
          <ac:spMkLst>
            <pc:docMk/>
            <pc:sldMk cId="1700060925" sldId="723"/>
            <ac:spMk id="3" creationId="{7DE1090C-84F3-EC43-B56E-4057673970DF}"/>
          </ac:spMkLst>
        </pc:spChg>
        <pc:picChg chg="add mod">
          <ac:chgData name="Sinan Kalkan" userId="6c97b2d2-1092-497b-8c76-002b8d208c49" providerId="ADAL" clId="{7AE7E118-DF1B-D541-B1C9-1F85F7EDC012}" dt="2021-04-28T07:48:04.339" v="232" actId="1076"/>
          <ac:picMkLst>
            <pc:docMk/>
            <pc:sldMk cId="1700060925" sldId="723"/>
            <ac:picMk id="7" creationId="{07F9E3A9-A788-644B-85AF-C8904AA74999}"/>
          </ac:picMkLst>
        </pc:picChg>
        <pc:picChg chg="add mod">
          <ac:chgData name="Sinan Kalkan" userId="6c97b2d2-1092-497b-8c76-002b8d208c49" providerId="ADAL" clId="{7AE7E118-DF1B-D541-B1C9-1F85F7EDC012}" dt="2021-04-28T07:48:17.426" v="234" actId="1076"/>
          <ac:picMkLst>
            <pc:docMk/>
            <pc:sldMk cId="1700060925" sldId="723"/>
            <ac:picMk id="8" creationId="{3C4778E8-0815-BA42-BA15-EBCB9881E4BB}"/>
          </ac:picMkLst>
        </pc:picChg>
      </pc:sldChg>
      <pc:sldChg chg="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2725791450" sldId="724"/>
        </pc:sldMkLst>
        <pc:spChg chg="mod">
          <ac:chgData name="Sinan Kalkan" userId="6c97b2d2-1092-497b-8c76-002b8d208c49" providerId="ADAL" clId="{7AE7E118-DF1B-D541-B1C9-1F85F7EDC012}" dt="2021-04-28T07:49:19.266" v="244" actId="20577"/>
          <ac:spMkLst>
            <pc:docMk/>
            <pc:sldMk cId="2725791450" sldId="724"/>
            <ac:spMk id="2" creationId="{E5B0F077-448A-2D47-AEED-CC2F41F64F58}"/>
          </ac:spMkLst>
        </pc:spChg>
      </pc:sldChg>
      <pc:sldChg chg="modSp new mod ord">
        <pc:chgData name="Sinan Kalkan" userId="6c97b2d2-1092-497b-8c76-002b8d208c49" providerId="ADAL" clId="{7AE7E118-DF1B-D541-B1C9-1F85F7EDC012}" dt="2021-04-28T08:13:49.232" v="405" actId="20578"/>
        <pc:sldMkLst>
          <pc:docMk/>
          <pc:sldMk cId="3979043597" sldId="725"/>
        </pc:sldMkLst>
        <pc:spChg chg="mod">
          <ac:chgData name="Sinan Kalkan" userId="6c97b2d2-1092-497b-8c76-002b8d208c49" providerId="ADAL" clId="{7AE7E118-DF1B-D541-B1C9-1F85F7EDC012}" dt="2021-04-28T07:55:34.683" v="277" actId="20577"/>
          <ac:spMkLst>
            <pc:docMk/>
            <pc:sldMk cId="3979043597" sldId="725"/>
            <ac:spMk id="2" creationId="{05FC0F9A-F498-834E-9498-4F720AA9E886}"/>
          </ac:spMkLst>
        </pc:spChg>
        <pc:spChg chg="mod">
          <ac:chgData name="Sinan Kalkan" userId="6c97b2d2-1092-497b-8c76-002b8d208c49" providerId="ADAL" clId="{7AE7E118-DF1B-D541-B1C9-1F85F7EDC012}" dt="2021-04-28T08:13:24.946" v="404" actId="20577"/>
          <ac:spMkLst>
            <pc:docMk/>
            <pc:sldMk cId="3979043597" sldId="725"/>
            <ac:spMk id="3" creationId="{6239CACE-DD5B-C942-B3A0-796C31A11CA2}"/>
          </ac:spMkLst>
        </pc:spChg>
      </pc:sldChg>
      <pc:sldChg chg="new del">
        <pc:chgData name="Sinan Kalkan" userId="6c97b2d2-1092-497b-8c76-002b8d208c49" providerId="ADAL" clId="{7AE7E118-DF1B-D541-B1C9-1F85F7EDC012}" dt="2021-04-28T07:55:28.699" v="260" actId="2696"/>
        <pc:sldMkLst>
          <pc:docMk/>
          <pc:sldMk cId="1181300471" sldId="726"/>
        </pc:sldMkLst>
      </pc:sldChg>
      <pc:sldChg chg="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3758045586" sldId="727"/>
        </pc:sldMkLst>
        <pc:spChg chg="mod">
          <ac:chgData name="Sinan Kalkan" userId="6c97b2d2-1092-497b-8c76-002b8d208c49" providerId="ADAL" clId="{7AE7E118-DF1B-D541-B1C9-1F85F7EDC012}" dt="2021-04-28T07:55:14.683" v="258" actId="20577"/>
          <ac:spMkLst>
            <pc:docMk/>
            <pc:sldMk cId="3758045586" sldId="727"/>
            <ac:spMk id="2" creationId="{79A29E69-BA96-C444-B23C-865002097F6D}"/>
          </ac:spMkLst>
        </pc:spChg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200475751" sldId="746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374023959" sldId="747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4091031636" sldId="753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973925162" sldId="755"/>
        </pc:sldMkLst>
      </pc:sldChg>
      <pc:sldChg chg="del">
        <pc:chgData name="Sinan Kalkan" userId="6c97b2d2-1092-497b-8c76-002b8d208c49" providerId="ADAL" clId="{7AE7E118-DF1B-D541-B1C9-1F85F7EDC012}" dt="2021-04-28T07:26:13.430" v="12" actId="2696"/>
        <pc:sldMkLst>
          <pc:docMk/>
          <pc:sldMk cId="1992223217" sldId="756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526464430" sldId="757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2971426052" sldId="759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3860687723" sldId="760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3228254632" sldId="761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1963307847" sldId="762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529128496" sldId="763"/>
        </pc:sldMkLst>
      </pc:sldChg>
    </pc:docChg>
  </pc:docChgLst>
  <pc:docChgLst>
    <pc:chgData name="Sinan Kalkan" userId="6c97b2d2-1092-497b-8c76-002b8d208c49" providerId="ADAL" clId="{54849A05-FF8E-774E-8D5B-DF0C76BA2C68}"/>
    <pc:docChg chg="addSld delSld modSld sldOrd">
      <pc:chgData name="Sinan Kalkan" userId="6c97b2d2-1092-497b-8c76-002b8d208c49" providerId="ADAL" clId="{54849A05-FF8E-774E-8D5B-DF0C76BA2C68}" dt="2021-04-21T10:49:58.355" v="210" actId="20577"/>
      <pc:docMkLst>
        <pc:docMk/>
      </pc:docMkLst>
      <pc:sldChg chg="modSp mod">
        <pc:chgData name="Sinan Kalkan" userId="6c97b2d2-1092-497b-8c76-002b8d208c49" providerId="ADAL" clId="{54849A05-FF8E-774E-8D5B-DF0C76BA2C68}" dt="2021-04-21T10:31:44.548" v="0" actId="20577"/>
        <pc:sldMkLst>
          <pc:docMk/>
          <pc:sldMk cId="0" sldId="256"/>
        </pc:sldMkLst>
        <pc:spChg chg="mod">
          <ac:chgData name="Sinan Kalkan" userId="6c97b2d2-1092-497b-8c76-002b8d208c49" providerId="ADAL" clId="{54849A05-FF8E-774E-8D5B-DF0C76BA2C68}" dt="2021-04-21T10:31:44.548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54849A05-FF8E-774E-8D5B-DF0C76BA2C68}" dt="2021-04-21T10:49:58.355" v="210" actId="20577"/>
        <pc:sldMkLst>
          <pc:docMk/>
          <pc:sldMk cId="3775621098" sldId="324"/>
        </pc:sldMkLst>
        <pc:spChg chg="mod">
          <ac:chgData name="Sinan Kalkan" userId="6c97b2d2-1092-497b-8c76-002b8d208c49" providerId="ADAL" clId="{54849A05-FF8E-774E-8D5B-DF0C76BA2C68}" dt="2021-04-21T10:49:58.355" v="210" actId="20577"/>
          <ac:spMkLst>
            <pc:docMk/>
            <pc:sldMk cId="3775621098" sldId="324"/>
            <ac:spMk id="3" creationId="{23A1551D-521E-4C41-AD05-B20AA6D7CD0C}"/>
          </ac:spMkLst>
        </pc:spChg>
      </pc:sldChg>
      <pc:sldChg chg="del ord">
        <pc:chgData name="Sinan Kalkan" userId="6c97b2d2-1092-497b-8c76-002b8d208c49" providerId="ADAL" clId="{54849A05-FF8E-774E-8D5B-DF0C76BA2C68}" dt="2021-04-21T10:33:01.996" v="17" actId="2696"/>
        <pc:sldMkLst>
          <pc:docMk/>
          <pc:sldMk cId="2939381871" sldId="684"/>
        </pc:sldMkLst>
      </pc:sldChg>
      <pc:sldChg chg="addSp modSp ord">
        <pc:chgData name="Sinan Kalkan" userId="6c97b2d2-1092-497b-8c76-002b8d208c49" providerId="ADAL" clId="{54849A05-FF8E-774E-8D5B-DF0C76BA2C68}" dt="2021-04-21T10:33:18.123" v="21"/>
        <pc:sldMkLst>
          <pc:docMk/>
          <pc:sldMk cId="1305045395" sldId="685"/>
        </pc:sldMkLst>
        <pc:spChg chg="add mod">
          <ac:chgData name="Sinan Kalkan" userId="6c97b2d2-1092-497b-8c76-002b8d208c49" providerId="ADAL" clId="{54849A05-FF8E-774E-8D5B-DF0C76BA2C68}" dt="2021-04-21T10:33:18.123" v="21"/>
          <ac:spMkLst>
            <pc:docMk/>
            <pc:sldMk cId="1305045395" sldId="685"/>
            <ac:spMk id="8" creationId="{3AF1D756-F958-3E43-ADF9-977A3AC48CAE}"/>
          </ac:spMkLst>
        </pc:spChg>
      </pc:sldChg>
      <pc:sldChg chg="del ord">
        <pc:chgData name="Sinan Kalkan" userId="6c97b2d2-1092-497b-8c76-002b8d208c49" providerId="ADAL" clId="{54849A05-FF8E-774E-8D5B-DF0C76BA2C68}" dt="2021-04-21T10:32:58.771" v="16" actId="2696"/>
        <pc:sldMkLst>
          <pc:docMk/>
          <pc:sldMk cId="3603617948" sldId="686"/>
        </pc:sldMkLst>
      </pc:sldChg>
      <pc:sldChg chg="addSp modSp ord">
        <pc:chgData name="Sinan Kalkan" userId="6c97b2d2-1092-497b-8c76-002b8d208c49" providerId="ADAL" clId="{54849A05-FF8E-774E-8D5B-DF0C76BA2C68}" dt="2021-04-21T10:33:19.544" v="22"/>
        <pc:sldMkLst>
          <pc:docMk/>
          <pc:sldMk cId="1869682004" sldId="687"/>
        </pc:sldMkLst>
        <pc:spChg chg="add mod">
          <ac:chgData name="Sinan Kalkan" userId="6c97b2d2-1092-497b-8c76-002b8d208c49" providerId="ADAL" clId="{54849A05-FF8E-774E-8D5B-DF0C76BA2C68}" dt="2021-04-21T10:33:19.544" v="22"/>
          <ac:spMkLst>
            <pc:docMk/>
            <pc:sldMk cId="1869682004" sldId="687"/>
            <ac:spMk id="7" creationId="{B6C70C63-E45A-E346-9A9A-4DF48E02FC76}"/>
          </ac:spMkLst>
        </pc:spChg>
      </pc:sldChg>
      <pc:sldChg chg="modSp mod">
        <pc:chgData name="Sinan Kalkan" userId="6c97b2d2-1092-497b-8c76-002b8d208c49" providerId="ADAL" clId="{54849A05-FF8E-774E-8D5B-DF0C76BA2C68}" dt="2021-04-21T10:33:33.850" v="29" actId="20577"/>
        <pc:sldMkLst>
          <pc:docMk/>
          <pc:sldMk cId="1751189708" sldId="699"/>
        </pc:sldMkLst>
        <pc:spChg chg="mod">
          <ac:chgData name="Sinan Kalkan" userId="6c97b2d2-1092-497b-8c76-002b8d208c49" providerId="ADAL" clId="{54849A05-FF8E-774E-8D5B-DF0C76BA2C68}" dt="2021-04-21T10:33:33.850" v="29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54849A05-FF8E-774E-8D5B-DF0C76BA2C68}" dt="2021-04-21T10:33:54.850" v="93" actId="20577"/>
        <pc:sldMkLst>
          <pc:docMk/>
          <pc:sldMk cId="3164347613" sldId="700"/>
        </pc:sldMkLst>
        <pc:spChg chg="mod">
          <ac:chgData name="Sinan Kalkan" userId="6c97b2d2-1092-497b-8c76-002b8d208c49" providerId="ADAL" clId="{54849A05-FF8E-774E-8D5B-DF0C76BA2C68}" dt="2021-04-21T10:33:54.850" v="93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54849A05-FF8E-774E-8D5B-DF0C76BA2C68}" dt="2021-04-21T10:33:25.732" v="27" actId="2696"/>
        <pc:sldMkLst>
          <pc:docMk/>
          <pc:sldMk cId="2079963200" sldId="741"/>
        </pc:sldMkLst>
      </pc:sldChg>
      <pc:sldChg chg="del ord">
        <pc:chgData name="Sinan Kalkan" userId="6c97b2d2-1092-497b-8c76-002b8d208c49" providerId="ADAL" clId="{54849A05-FF8E-774E-8D5B-DF0C76BA2C68}" dt="2021-04-21T10:32:52.514" v="14" actId="2696"/>
        <pc:sldMkLst>
          <pc:docMk/>
          <pc:sldMk cId="1006704226" sldId="742"/>
        </pc:sldMkLst>
      </pc:sldChg>
      <pc:sldChg chg="del ord">
        <pc:chgData name="Sinan Kalkan" userId="6c97b2d2-1092-497b-8c76-002b8d208c49" providerId="ADAL" clId="{54849A05-FF8E-774E-8D5B-DF0C76BA2C68}" dt="2021-04-21T10:32:45.361" v="12" actId="2696"/>
        <pc:sldMkLst>
          <pc:docMk/>
          <pc:sldMk cId="691780887" sldId="743"/>
        </pc:sldMkLst>
      </pc:sldChg>
      <pc:sldChg chg="del ord">
        <pc:chgData name="Sinan Kalkan" userId="6c97b2d2-1092-497b-8c76-002b8d208c49" providerId="ADAL" clId="{54849A05-FF8E-774E-8D5B-DF0C76BA2C68}" dt="2021-04-21T10:32:57.140" v="15" actId="2696"/>
        <pc:sldMkLst>
          <pc:docMk/>
          <pc:sldMk cId="1111762812" sldId="744"/>
        </pc:sldMkLst>
      </pc:sldChg>
      <pc:sldChg chg="del ord">
        <pc:chgData name="Sinan Kalkan" userId="6c97b2d2-1092-497b-8c76-002b8d208c49" providerId="ADAL" clId="{54849A05-FF8E-774E-8D5B-DF0C76BA2C68}" dt="2021-04-21T10:32:47.165" v="13" actId="2696"/>
        <pc:sldMkLst>
          <pc:docMk/>
          <pc:sldMk cId="959842971" sldId="745"/>
        </pc:sldMkLst>
      </pc:sldChg>
      <pc:sldChg chg="addSp modSp ord">
        <pc:chgData name="Sinan Kalkan" userId="6c97b2d2-1092-497b-8c76-002b8d208c49" providerId="ADAL" clId="{54849A05-FF8E-774E-8D5B-DF0C76BA2C68}" dt="2021-04-21T10:33:20.340" v="23"/>
        <pc:sldMkLst>
          <pc:docMk/>
          <pc:sldMk cId="1200475751" sldId="746"/>
        </pc:sldMkLst>
        <pc:spChg chg="add mod">
          <ac:chgData name="Sinan Kalkan" userId="6c97b2d2-1092-497b-8c76-002b8d208c49" providerId="ADAL" clId="{54849A05-FF8E-774E-8D5B-DF0C76BA2C68}" dt="2021-04-21T10:33:20.340" v="23"/>
          <ac:spMkLst>
            <pc:docMk/>
            <pc:sldMk cId="1200475751" sldId="746"/>
            <ac:spMk id="10" creationId="{678437EF-E367-614E-8EEB-81BBD4DF71BE}"/>
          </ac:spMkLst>
        </pc:spChg>
      </pc:sldChg>
      <pc:sldChg chg="ord">
        <pc:chgData name="Sinan Kalkan" userId="6c97b2d2-1092-497b-8c76-002b8d208c49" providerId="ADAL" clId="{54849A05-FF8E-774E-8D5B-DF0C76BA2C68}" dt="2021-04-21T10:32:20.676" v="1" actId="20578"/>
        <pc:sldMkLst>
          <pc:docMk/>
          <pc:sldMk cId="374023959" sldId="747"/>
        </pc:sldMkLst>
      </pc:sldChg>
      <pc:sldChg chg="del ord">
        <pc:chgData name="Sinan Kalkan" userId="6c97b2d2-1092-497b-8c76-002b8d208c49" providerId="ADAL" clId="{54849A05-FF8E-774E-8D5B-DF0C76BA2C68}" dt="2021-04-21T10:33:05.929" v="18" actId="2696"/>
        <pc:sldMkLst>
          <pc:docMk/>
          <pc:sldMk cId="3941509411" sldId="748"/>
        </pc:sldMkLst>
      </pc:sldChg>
      <pc:sldChg chg="del ord">
        <pc:chgData name="Sinan Kalkan" userId="6c97b2d2-1092-497b-8c76-002b8d208c49" providerId="ADAL" clId="{54849A05-FF8E-774E-8D5B-DF0C76BA2C68}" dt="2021-04-21T10:33:10.122" v="20" actId="2696"/>
        <pc:sldMkLst>
          <pc:docMk/>
          <pc:sldMk cId="825076379" sldId="749"/>
        </pc:sldMkLst>
      </pc:sldChg>
      <pc:sldChg chg="addSp modSp ord">
        <pc:chgData name="Sinan Kalkan" userId="6c97b2d2-1092-497b-8c76-002b8d208c49" providerId="ADAL" clId="{54849A05-FF8E-774E-8D5B-DF0C76BA2C68}" dt="2021-04-21T10:33:21.154" v="24"/>
        <pc:sldMkLst>
          <pc:docMk/>
          <pc:sldMk cId="4091031636" sldId="753"/>
        </pc:sldMkLst>
        <pc:spChg chg="add mod">
          <ac:chgData name="Sinan Kalkan" userId="6c97b2d2-1092-497b-8c76-002b8d208c49" providerId="ADAL" clId="{54849A05-FF8E-774E-8D5B-DF0C76BA2C68}" dt="2021-04-21T10:33:21.154" v="24"/>
          <ac:spMkLst>
            <pc:docMk/>
            <pc:sldMk cId="4091031636" sldId="753"/>
            <ac:spMk id="8" creationId="{931DD37D-2C8A-B44C-AFAA-8F028CD85F33}"/>
          </ac:spMkLst>
        </pc:spChg>
      </pc:sldChg>
      <pc:sldChg chg="del ord">
        <pc:chgData name="Sinan Kalkan" userId="6c97b2d2-1092-497b-8c76-002b8d208c49" providerId="ADAL" clId="{54849A05-FF8E-774E-8D5B-DF0C76BA2C68}" dt="2021-04-21T10:33:07.578" v="19" actId="2696"/>
        <pc:sldMkLst>
          <pc:docMk/>
          <pc:sldMk cId="644388733" sldId="754"/>
        </pc:sldMkLst>
      </pc:sldChg>
      <pc:sldChg chg="addSp modSp ord">
        <pc:chgData name="Sinan Kalkan" userId="6c97b2d2-1092-497b-8c76-002b8d208c49" providerId="ADAL" clId="{54849A05-FF8E-774E-8D5B-DF0C76BA2C68}" dt="2021-04-21T10:33:22.017" v="25"/>
        <pc:sldMkLst>
          <pc:docMk/>
          <pc:sldMk cId="973925162" sldId="755"/>
        </pc:sldMkLst>
        <pc:spChg chg="add mod">
          <ac:chgData name="Sinan Kalkan" userId="6c97b2d2-1092-497b-8c76-002b8d208c49" providerId="ADAL" clId="{54849A05-FF8E-774E-8D5B-DF0C76BA2C68}" dt="2021-04-21T10:33:22.017" v="25"/>
          <ac:spMkLst>
            <pc:docMk/>
            <pc:sldMk cId="973925162" sldId="755"/>
            <ac:spMk id="9" creationId="{D9681186-C3CB-3144-8720-7DF66D8267F3}"/>
          </ac:spMkLst>
        </pc:spChg>
      </pc:sldChg>
      <pc:sldChg chg="addSp modSp ord">
        <pc:chgData name="Sinan Kalkan" userId="6c97b2d2-1092-497b-8c76-002b8d208c49" providerId="ADAL" clId="{54849A05-FF8E-774E-8D5B-DF0C76BA2C68}" dt="2021-04-21T10:33:22.869" v="26"/>
        <pc:sldMkLst>
          <pc:docMk/>
          <pc:sldMk cId="1992223217" sldId="756"/>
        </pc:sldMkLst>
        <pc:spChg chg="add mod">
          <ac:chgData name="Sinan Kalkan" userId="6c97b2d2-1092-497b-8c76-002b8d208c49" providerId="ADAL" clId="{54849A05-FF8E-774E-8D5B-DF0C76BA2C68}" dt="2021-04-21T10:33:22.869" v="26"/>
          <ac:spMkLst>
            <pc:docMk/>
            <pc:sldMk cId="1992223217" sldId="756"/>
            <ac:spMk id="7" creationId="{76434190-6B22-F343-8D20-AD93C34A83C4}"/>
          </ac:spMkLst>
        </pc:spChg>
      </pc:sldChg>
      <pc:sldChg chg="modSp new mod">
        <pc:chgData name="Sinan Kalkan" userId="6c97b2d2-1092-497b-8c76-002b8d208c49" providerId="ADAL" clId="{54849A05-FF8E-774E-8D5B-DF0C76BA2C68}" dt="2021-04-21T10:49:29.841" v="184" actId="20577"/>
        <pc:sldMkLst>
          <pc:docMk/>
          <pc:sldMk cId="526464430" sldId="757"/>
        </pc:sldMkLst>
        <pc:spChg chg="mod">
          <ac:chgData name="Sinan Kalkan" userId="6c97b2d2-1092-497b-8c76-002b8d208c49" providerId="ADAL" clId="{54849A05-FF8E-774E-8D5B-DF0C76BA2C68}" dt="2021-04-21T10:39:44.092" v="110" actId="20577"/>
          <ac:spMkLst>
            <pc:docMk/>
            <pc:sldMk cId="526464430" sldId="757"/>
            <ac:spMk id="2" creationId="{4F5B1A5C-39A3-E44B-A13D-77B239672105}"/>
          </ac:spMkLst>
        </pc:spChg>
        <pc:spChg chg="mod">
          <ac:chgData name="Sinan Kalkan" userId="6c97b2d2-1092-497b-8c76-002b8d208c49" providerId="ADAL" clId="{54849A05-FF8E-774E-8D5B-DF0C76BA2C68}" dt="2021-04-21T10:49:29.841" v="184" actId="20577"/>
          <ac:spMkLst>
            <pc:docMk/>
            <pc:sldMk cId="526464430" sldId="757"/>
            <ac:spMk id="3" creationId="{90764996-99D1-7D4C-911C-BC2A61C4EE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27.05.2021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11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15760"/>
            <a:ext cx="6400800" cy="142304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2800" dirty="0"/>
              <a:t>File Handling</a:t>
            </a:r>
            <a:endParaRPr lang="tr-TR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3723439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875B4-C147-9349-B925-2C7BED89C4ED}"/>
              </a:ext>
            </a:extLst>
          </p:cNvPr>
          <p:cNvSpPr txBox="1"/>
          <p:nvPr/>
        </p:nvSpPr>
        <p:spPr>
          <a:xfrm>
            <a:off x="395536" y="55172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Disclaimer: Figures without reference are from either from “Introduction to programming concepts with case studies in Python” or “Programming with Python for Engineers”, which are both co-authored by me.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E7D41-549B-034E-882D-5C8F487D1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First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07DEF-7AE4-3249-BA8D-D18435E27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28640-8915-1142-A7B9-071C09EF3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99E27A-36F6-844F-B3DD-D07E9F6A1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10517-9683-984E-83A2-8A4E3FCD4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3682AB-4F35-CE43-B5F9-463CD4473122}"/>
              </a:ext>
            </a:extLst>
          </p:cNvPr>
          <p:cNvSpPr/>
          <p:nvPr/>
        </p:nvSpPr>
        <p:spPr>
          <a:xfrm>
            <a:off x="1259632" y="3068960"/>
            <a:ext cx="712997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fpointer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24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open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</a:t>
            </a:r>
            <a:r>
              <a:rPr lang="en-US" sz="2400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firstexample.txt</a:t>
            </a:r>
            <a:r>
              <a:rPr lang="en-US" sz="24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4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"w"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</a:p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fpointer.write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"hello</a:t>
            </a:r>
            <a:r>
              <a:rPr lang="en-US" sz="2400" b="1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\n</a:t>
            </a:r>
            <a:r>
              <a:rPr lang="en-US" sz="24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</a:p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fpointer.write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"how are</a:t>
            </a:r>
            <a:r>
              <a:rPr lang="en-US" sz="2400" b="1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\n</a:t>
            </a:r>
            <a:r>
              <a:rPr lang="en-US" sz="24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fpointer.write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"you?</a:t>
            </a:r>
            <a:r>
              <a:rPr lang="en-US" sz="2400" b="1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\n</a:t>
            </a:r>
            <a:r>
              <a:rPr lang="en-US" sz="24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</a:p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fpointer.close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TR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531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3967B-15BC-194A-A0FB-0051A08A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Files and Sequential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D97BE-2E08-0A42-9569-BF008366A9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208BB-B30B-3A4F-A201-F3D92ACD5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C92E92-C78F-B343-9A06-CA4179345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C4C08-9C26-BB42-9498-7ACC4B77B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3F4C58D-D884-E54B-B347-870D18E0F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605" y="1417638"/>
            <a:ext cx="5872790" cy="22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1313486-E694-F24D-8ED4-B556A4AD4BD4}"/>
              </a:ext>
            </a:extLst>
          </p:cNvPr>
          <p:cNvSpPr/>
          <p:nvPr/>
        </p:nvSpPr>
        <p:spPr>
          <a:xfrm>
            <a:off x="683568" y="4221088"/>
            <a:ext cx="8172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open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firstexample.txt"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600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"r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the example file we created above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US" sz="1600" b="1" dirty="0">
              <a:solidFill>
                <a:srgbClr val="00702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range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3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):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repeat 3 times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	content =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fp.read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read 4 bytes in each step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print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"&gt; "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 content)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output 4 bytes preceded by &gt;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fp.close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TR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471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C8F69-0478-C947-B052-72801D2FB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Parsing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868131-94E3-884F-92E1-1CE06D331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276CB-8486-A641-B520-1D9B39228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0D2488-259A-544B-A95E-126416795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68E452-BE57-2440-9C13-E921857B1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559802"/>
            <a:ext cx="6553200" cy="4953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E9AEE1-78F3-5B41-81BB-41C269089C70}"/>
              </a:ext>
            </a:extLst>
          </p:cNvPr>
          <p:cNvSpPr/>
          <p:nvPr/>
        </p:nvSpPr>
        <p:spPr>
          <a:xfrm>
            <a:off x="914400" y="2492493"/>
            <a:ext cx="8229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instr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'10.0 5.0 5.0’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outlst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[] </a:t>
            </a:r>
          </a:p>
          <a:p>
            <a:endParaRPr lang="en-US" i="1" dirty="0">
              <a:solidFill>
                <a:srgbClr val="60A0B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Go over each substring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substr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instr.split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 ‘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): 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outlst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+= [</a:t>
            </a:r>
            <a:r>
              <a:rPr lang="en-US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float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substr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)] </a:t>
            </a:r>
          </a:p>
          <a:p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# Convert each element to float and append it to the list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676C33-9933-CF45-BEBC-9303D0D72D52}"/>
              </a:ext>
            </a:extLst>
          </p:cNvPr>
          <p:cNvSpPr/>
          <p:nvPr/>
        </p:nvSpPr>
        <p:spPr>
          <a:xfrm>
            <a:off x="1010303" y="5298198"/>
            <a:ext cx="7769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outlst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[ </a:t>
            </a:r>
            <a:r>
              <a:rPr lang="en-US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float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substr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substr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instr.split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 '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)]</a:t>
            </a:r>
            <a:endParaRPr lang="en-TR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8D308F-E247-D24C-8E41-5EC5DEA4C7D4}"/>
              </a:ext>
            </a:extLst>
          </p:cNvPr>
          <p:cNvSpPr txBox="1"/>
          <p:nvPr/>
        </p:nvSpPr>
        <p:spPr>
          <a:xfrm>
            <a:off x="485800" y="5298198"/>
            <a:ext cx="562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000" dirty="0">
                <a:solidFill>
                  <a:srgbClr val="FF0000"/>
                </a:solidFill>
              </a:rPr>
              <a:t>OR:</a:t>
            </a:r>
          </a:p>
        </p:txBody>
      </p:sp>
    </p:spTree>
    <p:extLst>
      <p:ext uri="{BB962C8B-B14F-4D97-AF65-F5344CB8AC3E}">
        <p14:creationId xmlns:p14="http://schemas.microsoft.com/office/powerpoint/2010/main" val="2118439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C7368-1F06-4E42-9F0F-0037BFD5E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Opening/closing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E0DB3-B5DD-A141-AE4A-E23F14ABA2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Opening files:</a:t>
            </a:r>
          </a:p>
          <a:p>
            <a:pPr lvl="1"/>
            <a:r>
              <a:rPr lang="en-US" dirty="0"/>
              <a:t>o</a:t>
            </a:r>
            <a:r>
              <a:rPr lang="en-TR" dirty="0"/>
              <a:t>pen(filename, “r”) =&gt; open file for reading</a:t>
            </a:r>
          </a:p>
          <a:p>
            <a:pPr lvl="1"/>
            <a:r>
              <a:rPr lang="en-US" dirty="0"/>
              <a:t>o</a:t>
            </a:r>
            <a:r>
              <a:rPr lang="en-TR" dirty="0"/>
              <a:t>pen(filename, “w”) =&gt; open file for writing</a:t>
            </a:r>
          </a:p>
          <a:p>
            <a:pPr lvl="1"/>
            <a:r>
              <a:rPr lang="en-US" dirty="0"/>
              <a:t>o</a:t>
            </a:r>
            <a:r>
              <a:rPr lang="en-TR" dirty="0"/>
              <a:t>pen(filename, “a”) =&gt; open file for appending</a:t>
            </a:r>
          </a:p>
          <a:p>
            <a:endParaRPr lang="en-US" dirty="0"/>
          </a:p>
          <a:p>
            <a:r>
              <a:rPr lang="en-US" dirty="0"/>
              <a:t>Closing file:</a:t>
            </a:r>
          </a:p>
          <a:p>
            <a:pPr lvl="1"/>
            <a:r>
              <a:rPr lang="en-US" dirty="0" err="1"/>
              <a:t>fileobject.c</a:t>
            </a:r>
            <a:r>
              <a:rPr lang="en-TR" dirty="0"/>
              <a:t>lose()</a:t>
            </a:r>
          </a:p>
          <a:p>
            <a:endParaRPr lang="en-TR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C9F3C-2407-A84C-9032-413E9A0AC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9EDFED-12E5-5447-B3ED-981222E65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3D513B-B670-D04E-864F-93F782778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2766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EFA5-DBD6-E54B-B62F-7084C9775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Accessing Files Line by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A2BB0-6B55-5043-B798-CE796C2C8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C7D1C-DB92-0D42-AA98-3B0F44250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EE94DB-62EE-4B4D-928D-E2368BC2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4586F4-54B6-8D4E-9F88-95732E806728}"/>
              </a:ext>
            </a:extLst>
          </p:cNvPr>
          <p:cNvSpPr/>
          <p:nvPr/>
        </p:nvSpPr>
        <p:spPr>
          <a:xfrm>
            <a:off x="827584" y="1659285"/>
            <a:ext cx="69847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pointlist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[(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), 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), 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), (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40A07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10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)] </a:t>
            </a:r>
          </a:p>
          <a:p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open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pointlist.txt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"w"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open file for writing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pointlist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)))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write list length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</a:t>
            </a:r>
            <a:r>
              <a:rPr lang="en-US" sz="1600" b="1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\n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’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</a:p>
          <a:p>
            <a:endParaRPr lang="en-US" sz="1600" i="1" dirty="0">
              <a:solidFill>
                <a:srgbClr val="60A0B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Go over each point in the list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(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x,y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pointlist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for each </a:t>
            </a:r>
            <a:r>
              <a:rPr lang="en-US" sz="1600" i="1" dirty="0" err="1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x,y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value in the list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	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(x))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write x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 '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space as number separator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(y))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write y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fp.write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</a:t>
            </a:r>
            <a:r>
              <a:rPr lang="en-US" sz="1600" b="1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\n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\n as line separator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fp.close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TR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429230-8DAE-1842-9B87-E67B5DB41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160" y="5155451"/>
            <a:ext cx="660400" cy="1143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6A4E0F7-E863-D94B-BF28-C07A73B5CEA1}"/>
              </a:ext>
            </a:extLst>
          </p:cNvPr>
          <p:cNvSpPr txBox="1"/>
          <p:nvPr/>
        </p:nvSpPr>
        <p:spPr>
          <a:xfrm>
            <a:off x="7092280" y="4509120"/>
            <a:ext cx="1546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/>
              <a:t>Produces file </a:t>
            </a:r>
          </a:p>
          <a:p>
            <a:r>
              <a:rPr lang="en-TR" dirty="0"/>
              <a:t>  with content:</a:t>
            </a:r>
          </a:p>
        </p:txBody>
      </p:sp>
    </p:spTree>
    <p:extLst>
      <p:ext uri="{BB962C8B-B14F-4D97-AF65-F5344CB8AC3E}">
        <p14:creationId xmlns:p14="http://schemas.microsoft.com/office/powerpoint/2010/main" val="2043596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EFA5-DBD6-E54B-B62F-7084C9775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Accessing Files Line by 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A2BB0-6B55-5043-B798-CE796C2C8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C7D1C-DB92-0D42-AA98-3B0F44250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EE94DB-62EE-4B4D-928D-E2368BC2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429230-8DAE-1842-9B87-E67B5DB41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780518"/>
            <a:ext cx="660400" cy="1143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6A4E0F7-E863-D94B-BF28-C07A73B5CEA1}"/>
              </a:ext>
            </a:extLst>
          </p:cNvPr>
          <p:cNvSpPr txBox="1"/>
          <p:nvPr/>
        </p:nvSpPr>
        <p:spPr>
          <a:xfrm>
            <a:off x="941760" y="1411186"/>
            <a:ext cx="230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/>
              <a:t>Read file with content: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2F69DA9-8A21-3844-AC14-BD0D245DCDF0}"/>
              </a:ext>
            </a:extLst>
          </p:cNvPr>
          <p:cNvSpPr/>
          <p:nvPr/>
        </p:nvSpPr>
        <p:spPr>
          <a:xfrm>
            <a:off x="961404" y="3286398"/>
            <a:ext cx="7086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fp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open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pointlist.txt</a:t>
            </a:r>
            <a:r>
              <a:rPr lang="en-US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open file for reading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fp.readline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read the first 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while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!= </a:t>
            </a:r>
            <a:r>
              <a:rPr lang="en-US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''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while read is successful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print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output the 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fp.readline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read the </a:t>
            </a:r>
            <a:r>
              <a:rPr lang="en-US" i="1" dirty="0" err="1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fp.close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when </a:t>
            </a:r>
            <a:r>
              <a:rPr lang="en-US" i="1" dirty="0" err="1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== '' loop terminates</a:t>
            </a:r>
            <a:endParaRPr lang="en-TR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693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A9CC-FC12-6B4D-AF26-BD1B87591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Termination of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7180B-58A3-8C4C-9888-85A3C2677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There are two ways to stop reading input: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By reading a definite number of items.</a:t>
            </a:r>
          </a:p>
          <a:p>
            <a:pPr marL="1371600" lvl="2" indent="-514350"/>
            <a:r>
              <a:rPr lang="en-US" sz="2000" dirty="0"/>
              <a:t>Call read() or </a:t>
            </a:r>
            <a:r>
              <a:rPr lang="en-US" sz="2000" dirty="0" err="1"/>
              <a:t>readline</a:t>
            </a:r>
            <a:r>
              <a:rPr lang="en-US" sz="2000" dirty="0"/>
              <a:t>() functions for a fixed number of times.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By the end of the file.</a:t>
            </a:r>
          </a:p>
          <a:p>
            <a:pPr marL="1371600" lvl="2" indent="-514350"/>
            <a:r>
              <a:rPr lang="en-US" sz="2000" dirty="0"/>
              <a:t>Continue to read() or </a:t>
            </a:r>
            <a:r>
              <a:rPr lang="en-US" sz="2000" dirty="0" err="1"/>
              <a:t>readline</a:t>
            </a:r>
            <a:r>
              <a:rPr lang="en-US" sz="2000" dirty="0"/>
              <a:t>() until they return empty string ‘’.</a:t>
            </a:r>
          </a:p>
          <a:p>
            <a:endParaRPr lang="en-TR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4122E8-7178-254B-98CB-667DBF5A9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C20A6-11CD-764D-AD7E-683FFC70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76513-6AF5-1940-AA39-A9330F81B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068BED-AA7E-EB4D-BEBB-896A5B3175E6}"/>
              </a:ext>
            </a:extLst>
          </p:cNvPr>
          <p:cNvSpPr/>
          <p:nvPr/>
        </p:nvSpPr>
        <p:spPr>
          <a:xfrm>
            <a:off x="1259632" y="4077072"/>
            <a:ext cx="61206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open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pointlist.txt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open file for reading</a:t>
            </a:r>
          </a:p>
          <a:p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fp.readline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read the first 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702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while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!= </a:t>
            </a:r>
            <a:r>
              <a:rPr lang="en-US" sz="1600" dirty="0">
                <a:solidFill>
                  <a:srgbClr val="407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''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until end of file</a:t>
            </a:r>
          </a:p>
          <a:p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... # Do something  with the read line</a:t>
            </a:r>
          </a:p>
          <a:p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nextline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fp.readline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sz="1600" i="1" dirty="0">
                <a:solidFill>
                  <a:srgbClr val="60A0B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read the next line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endParaRPr lang="en-TR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935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A9CC-FC12-6B4D-AF26-BD1B87591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Termination of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7180B-58A3-8C4C-9888-85A3C2677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We can also use our own special “marker”</a:t>
            </a:r>
            <a:endParaRPr lang="en-US" sz="2000" dirty="0"/>
          </a:p>
          <a:p>
            <a:endParaRPr lang="en-TR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4122E8-7178-254B-98CB-667DBF5A9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C20A6-11CD-764D-AD7E-683FFC70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76513-6AF5-1940-AA39-A9330F81B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94D69C7-5C69-A14A-9B7F-7ED8C483BF3F}"/>
              </a:ext>
            </a:extLst>
          </p:cNvPr>
          <p:cNvSpPr/>
          <p:nvPr/>
        </p:nvSpPr>
        <p:spPr>
          <a:xfrm>
            <a:off x="803610" y="2413337"/>
            <a:ext cx="1440779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File contents:</a:t>
            </a:r>
          </a:p>
          <a:p>
            <a:r>
              <a:rPr lang="en-US" dirty="0">
                <a:solidFill>
                  <a:srgbClr val="4070A0"/>
                </a:solidFill>
              </a:rPr>
              <a:t>3 0</a:t>
            </a:r>
            <a:r>
              <a:rPr lang="en-US" dirty="0"/>
              <a:t> </a:t>
            </a:r>
          </a:p>
          <a:p>
            <a:r>
              <a:rPr lang="en-US" dirty="0">
                <a:solidFill>
                  <a:srgbClr val="4070A0"/>
                </a:solidFill>
              </a:rPr>
              <a:t>3.4 2.1</a:t>
            </a:r>
            <a:r>
              <a:rPr lang="en-US" dirty="0"/>
              <a:t> </a:t>
            </a:r>
          </a:p>
          <a:p>
            <a:r>
              <a:rPr lang="en-US" dirty="0">
                <a:solidFill>
                  <a:srgbClr val="4070A0"/>
                </a:solidFill>
              </a:rPr>
              <a:t>5.1 3.2</a:t>
            </a:r>
            <a:r>
              <a:rPr lang="en-US" dirty="0"/>
              <a:t> </a:t>
            </a:r>
          </a:p>
          <a:p>
            <a:r>
              <a:rPr lang="en-US" dirty="0"/>
              <a:t>EOLIST </a:t>
            </a:r>
          </a:p>
          <a:p>
            <a:r>
              <a:rPr lang="en-US" dirty="0">
                <a:solidFill>
                  <a:srgbClr val="4070A0"/>
                </a:solidFill>
              </a:rPr>
              <a:t>1 1.5</a:t>
            </a:r>
            <a:r>
              <a:rPr lang="en-US" dirty="0"/>
              <a:t> </a:t>
            </a:r>
          </a:p>
          <a:p>
            <a:r>
              <a:rPr lang="en-US" dirty="0">
                <a:solidFill>
                  <a:srgbClr val="4070A0"/>
                </a:solidFill>
              </a:rPr>
              <a:t>2.0 2.5</a:t>
            </a:r>
            <a:endParaRPr lang="en-TR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79C939-D473-9247-AC30-41B733481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409" y="2190306"/>
            <a:ext cx="6527801" cy="453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775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D99E7-F859-704D-A15F-1CDF3F7AC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Formatting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DEDA3-B8AE-BE4E-ADB3-473D2D9B5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4"/>
          </a:xfrm>
        </p:spPr>
        <p:txBody>
          <a:bodyPr/>
          <a:lstStyle/>
          <a:p>
            <a:r>
              <a:rPr lang="en-TR" dirty="0"/>
              <a:t>You can use the formatted strings to control the format of the strings you place in files:</a:t>
            </a:r>
          </a:p>
          <a:p>
            <a:pPr marL="0" indent="0" algn="ctr">
              <a:buNone/>
            </a:pPr>
            <a:r>
              <a:rPr lang="en-TR" dirty="0"/>
              <a:t>&lt;string&gt;.format()</a:t>
            </a:r>
          </a:p>
          <a:p>
            <a:endParaRPr lang="en-TR" dirty="0"/>
          </a:p>
          <a:p>
            <a:r>
              <a:rPr lang="en-TR" dirty="0"/>
              <a:t>For example: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'{:10}, {:20}, {:3d}, {:f7.3}'.format('Han', 'Solo', 80, -0.2)'</a:t>
            </a:r>
            <a:endParaRPr lang="en-TR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9F35C-FE33-0D4C-B500-C872027D4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7CFCE-0E7B-4746-B284-38B49657D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F1E54-0444-4B4C-AE1C-700525643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7188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7A264-E0F5-0E47-A6FB-A28770F86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Binary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9B41E6-55D2-D54B-AB82-95FB14CA6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0273"/>
            <a:ext cx="8229600" cy="4525963"/>
          </a:xfrm>
        </p:spPr>
        <p:txBody>
          <a:bodyPr/>
          <a:lstStyle/>
          <a:p>
            <a:r>
              <a:rPr lang="en-TR" sz="2400" dirty="0"/>
              <a:t>A text file is human readable. </a:t>
            </a:r>
          </a:p>
          <a:p>
            <a:pPr lvl="1"/>
            <a:r>
              <a:rPr lang="en-TR" sz="2000" dirty="0"/>
              <a:t>Each number is represented by the characters of the digits.</a:t>
            </a:r>
          </a:p>
          <a:p>
            <a:pPr lvl="1"/>
            <a:r>
              <a:rPr lang="en-TR" sz="2000" dirty="0"/>
              <a:t>“3.1415926535897932384626433832795028” occupies 34 characters/bytes.</a:t>
            </a:r>
          </a:p>
          <a:p>
            <a:r>
              <a:rPr lang="en-TR" sz="2400" dirty="0"/>
              <a:t>Content of a binary file is directly the binary representation of data</a:t>
            </a:r>
          </a:p>
          <a:p>
            <a:pPr lvl="1"/>
            <a:r>
              <a:rPr lang="en-TR" sz="2000" dirty="0"/>
              <a:t>Number 3.1415926535897932384626433832795028 occupies 4 bytes on a 32-bit computer.</a:t>
            </a:r>
          </a:p>
          <a:p>
            <a:pPr lvl="1"/>
            <a:r>
              <a:rPr lang="en-TR" sz="2000" dirty="0"/>
              <a:t>But the file is not human-readable.</a:t>
            </a:r>
          </a:p>
          <a:p>
            <a:r>
              <a:rPr lang="en-TR" sz="2400" dirty="0"/>
              <a:t>Opening binary files: open(filename, ‘rb’) or open(filename, ‘wb’)</a:t>
            </a:r>
          </a:p>
          <a:p>
            <a:r>
              <a:rPr lang="en-US" sz="2400" dirty="0"/>
              <a:t>s</a:t>
            </a:r>
            <a:r>
              <a:rPr lang="en-TR" sz="2400" dirty="0"/>
              <a:t>truct module should be used for creating and interpreting bytes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E8B749-B9CE-FE4E-8617-7DAC6975B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11BCC4-388D-5641-BEB2-41012D14F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97755-C599-EB43-B3FD-FF58137A8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239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76250"/>
            <a:ext cx="7799388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94A8BA-BD20-3848-BC94-C7FB952EE215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4199398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F5BB3-8B79-4D48-ADF1-60CE84057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27C7D-3125-5045-89FB-B340C67BF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/>
              <a:t>Read a CSV file</a:t>
            </a:r>
          </a:p>
          <a:p>
            <a:endParaRPr lang="en-TR" dirty="0"/>
          </a:p>
          <a:p>
            <a:r>
              <a:rPr lang="en-TR" dirty="0"/>
              <a:t>Dice game exercise:</a:t>
            </a:r>
          </a:p>
          <a:p>
            <a:pPr marL="0" indent="0" algn="ctr">
              <a:buNone/>
            </a:pPr>
            <a:r>
              <a:rPr lang="en-US" sz="2000" dirty="0"/>
              <a:t>https://pp4e-workbook.github.io/chapters/</a:t>
            </a:r>
            <a:r>
              <a:rPr lang="en-US" sz="2000" dirty="0" err="1"/>
              <a:t>file_handling</a:t>
            </a:r>
            <a:r>
              <a:rPr lang="en-US" sz="2000" dirty="0"/>
              <a:t>/</a:t>
            </a:r>
            <a:r>
              <a:rPr lang="en-US" sz="2000" dirty="0" err="1"/>
              <a:t>dice_game.html</a:t>
            </a:r>
            <a:endParaRPr lang="en-TR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AB950-2B19-D742-BDF4-C7F8F4287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A2915-E2D6-2A45-B253-3BBD680D2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81527-3864-3F46-93DD-0B7858176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56121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dirty="0"/>
              <a:t>Sequential access. File access.</a:t>
            </a:r>
          </a:p>
          <a:p>
            <a:r>
              <a:rPr lang="en-US" dirty="0"/>
              <a:t>Text files. Reading and writing text files. Parsing a text file.</a:t>
            </a:r>
          </a:p>
          <a:p>
            <a:r>
              <a:rPr lang="en-US" dirty="0"/>
              <a:t>End of file, new line.</a:t>
            </a:r>
          </a:p>
          <a:p>
            <a:r>
              <a:rPr lang="en-US" dirty="0"/>
              <a:t>Formatting files.</a:t>
            </a:r>
          </a:p>
          <a:p>
            <a:r>
              <a:rPr lang="en-US" dirty="0"/>
              <a:t>Binary files and binary file access.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/>
              <a:t>What does OOP provide?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393700" y="1484313"/>
            <a:ext cx="7418388" cy="1081087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Encapsulation</a:t>
            </a:r>
            <a:r>
              <a:rPr lang="en-US" dirty="0"/>
              <a:t>: Hiding implementation/representation details</a:t>
            </a:r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640" y="2696428"/>
            <a:ext cx="4464719" cy="319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085" name="TextBox 5"/>
          <p:cNvSpPr txBox="1">
            <a:spLocks noChangeArrowheads="1"/>
          </p:cNvSpPr>
          <p:nvPr/>
        </p:nvSpPr>
        <p:spPr bwMode="auto">
          <a:xfrm>
            <a:off x="1964138" y="5894685"/>
            <a:ext cx="56785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1200" dirty="0"/>
              <a:t>Figure: G. </a:t>
            </a:r>
            <a:r>
              <a:rPr lang="en-US" sz="1200" dirty="0" err="1"/>
              <a:t>Booch</a:t>
            </a:r>
            <a:r>
              <a:rPr lang="en-US" sz="1200" dirty="0"/>
              <a:t>, R. A. </a:t>
            </a:r>
            <a:r>
              <a:rPr lang="en-US" sz="1200" dirty="0" err="1"/>
              <a:t>Maksimchuk</a:t>
            </a:r>
            <a:r>
              <a:rPr lang="en-US" sz="1200" dirty="0"/>
              <a:t>, M. W. Engel, B. J. Young, J. </a:t>
            </a:r>
            <a:r>
              <a:rPr lang="en-US" sz="1200" dirty="0" err="1"/>
              <a:t>Conallen</a:t>
            </a:r>
            <a:r>
              <a:rPr lang="en-US" sz="1200" dirty="0"/>
              <a:t>, K. A. Houston, </a:t>
            </a:r>
          </a:p>
          <a:p>
            <a:pPr eaLnBrk="1" hangingPunct="1"/>
            <a:r>
              <a:rPr lang="en-US" sz="1200" dirty="0"/>
              <a:t>Object-Oriented Analysis and Design with Applications (3rd Edition), 2007.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76F3E5-D8FB-AF42-9FE7-15FCED347E8C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8989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546" y="3301422"/>
            <a:ext cx="3940129" cy="2911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/>
              <a:t>What does OOP provide?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700" y="1484313"/>
            <a:ext cx="8210550" cy="3024187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</a:rPr>
              <a:t>Inheritance</a:t>
            </a:r>
            <a:r>
              <a:rPr lang="en-US" dirty="0"/>
              <a:t>: </a:t>
            </a:r>
          </a:p>
          <a:p>
            <a:pPr lvl="1">
              <a:defRPr/>
            </a:pPr>
            <a:r>
              <a:rPr lang="en-US" dirty="0"/>
              <a:t>A class inherits some variables and functions from another one.</a:t>
            </a:r>
          </a:p>
          <a:p>
            <a:pPr lvl="1">
              <a:defRPr/>
            </a:pPr>
            <a:r>
              <a:rPr lang="en-US" dirty="0"/>
              <a:t>Square class inherits x and draw() from the Shape class.</a:t>
            </a:r>
          </a:p>
          <a:p>
            <a:pPr lvl="1">
              <a:defRPr/>
            </a:pPr>
            <a:r>
              <a:rPr lang="en-US" dirty="0"/>
              <a:t>Shape: Parent class</a:t>
            </a:r>
          </a:p>
          <a:p>
            <a:pPr lvl="1">
              <a:defRPr/>
            </a:pPr>
            <a:r>
              <a:rPr lang="en-US" dirty="0"/>
              <a:t>Square: Child class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C89C6-2E48-004B-9747-17161FAE2475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633038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What does OOP provide?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295275" y="1125538"/>
            <a:ext cx="8712200" cy="1065212"/>
          </a:xfrm>
        </p:spPr>
        <p:txBody>
          <a:bodyPr/>
          <a:lstStyle/>
          <a:p>
            <a:r>
              <a:rPr lang="en-US" sz="2800">
                <a:solidFill>
                  <a:srgbClr val="FF0000"/>
                </a:solidFill>
              </a:rPr>
              <a:t>Polymorphism</a:t>
            </a:r>
            <a:r>
              <a:rPr lang="en-US" sz="2800"/>
              <a:t>:</a:t>
            </a:r>
          </a:p>
          <a:p>
            <a:pPr lvl="1"/>
            <a:r>
              <a:rPr lang="en-US" sz="2400"/>
              <a:t>The ability of a child class to behave and appear like its parent.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292" y="2952649"/>
            <a:ext cx="3395662" cy="332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" t="15201" r="33315" b="8817"/>
          <a:stretch>
            <a:fillRect/>
          </a:stretch>
        </p:blipFill>
        <p:spPr bwMode="auto">
          <a:xfrm>
            <a:off x="457200" y="2190750"/>
            <a:ext cx="4978896" cy="4016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B04281-9A4F-4B45-B21E-7C3FAF0D6071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95499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00C8A-63DD-E546-A0CC-24F39B3E2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Class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042C4-242B-8040-B111-007FE0CD1D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8F254C-4C72-1641-865C-B88AA8021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3512F8-514E-324A-AE23-7B6C880AB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C7215-5A9A-594C-A2D9-4346DE1A5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B5F6CF-0225-DA41-ACA2-0DBD6BF88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034"/>
            <a:ext cx="3556000" cy="28067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7B9EFCE-FF3B-0949-908B-65941D028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458" y="90541"/>
            <a:ext cx="1484342" cy="148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32A382-EC5D-7D45-8F31-B7070385B3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1036" y="1608075"/>
            <a:ext cx="4711700" cy="2705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40F6E9-EADE-314E-B4DE-647A89BFAC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1036" y="4489419"/>
            <a:ext cx="4711700" cy="1460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D8C3F2B-AFC9-E746-B3BC-C39F5D4861A6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733577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054A4-F009-0549-853A-FBFDB8324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Inheritance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5F9672-1A49-A34D-9A5F-ACE57F48E5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7BB397-2918-E644-A285-B856C2DA2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B8988C-6130-624C-AED8-5DFBF9E5F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0F7803-3191-5445-8D1D-1F47C4623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AD779D-8C3E-EF4D-96FC-BB01B4352F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704233"/>
            <a:ext cx="5803900" cy="2768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503878-2800-694D-83DA-09A6AC35C235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509224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D9D0-C7AF-DB4F-AA33-52C12242B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8B69E-51E1-D848-8822-89FCFF3D1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File Handling</a:t>
            </a:r>
          </a:p>
          <a:p>
            <a:pPr lvl="1"/>
            <a:r>
              <a:rPr lang="en-US" sz="2000" dirty="0"/>
              <a:t>Files and sequential access</a:t>
            </a:r>
          </a:p>
          <a:p>
            <a:pPr lvl="1"/>
            <a:r>
              <a:rPr lang="en-US" sz="2000" dirty="0"/>
              <a:t>Parsing</a:t>
            </a:r>
          </a:p>
          <a:p>
            <a:pPr lvl="1"/>
            <a:r>
              <a:rPr lang="en-US" sz="2000" dirty="0"/>
              <a:t>Termination of input</a:t>
            </a:r>
          </a:p>
          <a:p>
            <a:pPr lvl="1"/>
            <a:r>
              <a:rPr lang="en-US" sz="2000" dirty="0"/>
              <a:t>Formatting files</a:t>
            </a:r>
          </a:p>
          <a:p>
            <a:pPr lvl="1"/>
            <a:r>
              <a:rPr lang="en-US" sz="2000" dirty="0"/>
              <a:t>Binary files</a:t>
            </a:r>
          </a:p>
          <a:p>
            <a:pPr lvl="1"/>
            <a:endParaRPr lang="en-US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1734-C363-7C47-9BF2-5B3468A01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4174D-D342-A744-BD47-8A7BE75BD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D0A60-CDB2-0144-A7F6-50B55541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4347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Lab 7</a:t>
            </a:r>
          </a:p>
          <a:p>
            <a:r>
              <a:rPr lang="en-US" dirty="0"/>
              <a:t>Midterm: 1 June, Tuesday, 17:40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</TotalTime>
  <Words>1178</Words>
  <Application>Microsoft Macintosh PowerPoint</Application>
  <PresentationFormat>On-screen Show (4:3)</PresentationFormat>
  <Paragraphs>203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Consolas</vt:lpstr>
      <vt:lpstr>Wingdings</vt:lpstr>
      <vt:lpstr>Wingdings 2</vt:lpstr>
      <vt:lpstr>Office Theme</vt:lpstr>
      <vt:lpstr>CEng 240 – Spring 2021 Week 11</vt:lpstr>
      <vt:lpstr>PowerPoint Presentation</vt:lpstr>
      <vt:lpstr>What does OOP provide?</vt:lpstr>
      <vt:lpstr>What does OOP provide?</vt:lpstr>
      <vt:lpstr>What does OOP provide?</vt:lpstr>
      <vt:lpstr>Class Definition</vt:lpstr>
      <vt:lpstr>Inheritance in Python</vt:lpstr>
      <vt:lpstr>This Week</vt:lpstr>
      <vt:lpstr>Administrative Notes</vt:lpstr>
      <vt:lpstr>First Example</vt:lpstr>
      <vt:lpstr>Files and Sequential Access</vt:lpstr>
      <vt:lpstr>Parsing</vt:lpstr>
      <vt:lpstr>Opening/closing files</vt:lpstr>
      <vt:lpstr>Accessing Files Line by Line</vt:lpstr>
      <vt:lpstr>Accessing Files Line by Line</vt:lpstr>
      <vt:lpstr>Termination of input</vt:lpstr>
      <vt:lpstr>Termination of input</vt:lpstr>
      <vt:lpstr>Formatting Files</vt:lpstr>
      <vt:lpstr>Binary Files</vt:lpstr>
      <vt:lpstr>Examples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351</cp:revision>
  <dcterms:created xsi:type="dcterms:W3CDTF">2011-09-27T12:40:10Z</dcterms:created>
  <dcterms:modified xsi:type="dcterms:W3CDTF">2021-05-27T07:21:15Z</dcterms:modified>
</cp:coreProperties>
</file>