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26"/>
  </p:notesMasterIdLst>
  <p:sldIdLst>
    <p:sldId id="256" r:id="rId2"/>
    <p:sldId id="257" r:id="rId3"/>
    <p:sldId id="302" r:id="rId4"/>
    <p:sldId id="304" r:id="rId5"/>
    <p:sldId id="303" r:id="rId6"/>
    <p:sldId id="305" r:id="rId7"/>
    <p:sldId id="307" r:id="rId8"/>
    <p:sldId id="310" r:id="rId9"/>
    <p:sldId id="315" r:id="rId10"/>
    <p:sldId id="314" r:id="rId11"/>
    <p:sldId id="320" r:id="rId12"/>
    <p:sldId id="316" r:id="rId13"/>
    <p:sldId id="317" r:id="rId14"/>
    <p:sldId id="309" r:id="rId15"/>
    <p:sldId id="318" r:id="rId16"/>
    <p:sldId id="319" r:id="rId17"/>
    <p:sldId id="311" r:id="rId18"/>
    <p:sldId id="312" r:id="rId19"/>
    <p:sldId id="321" r:id="rId20"/>
    <p:sldId id="313" r:id="rId21"/>
    <p:sldId id="323" r:id="rId22"/>
    <p:sldId id="324" r:id="rId23"/>
    <p:sldId id="322" r:id="rId24"/>
    <p:sldId id="301" r:id="rId25"/>
  </p:sldIdLst>
  <p:sldSz cx="9144000" cy="6858000" type="screen4x3"/>
  <p:notesSz cx="6858000" cy="9144000"/>
  <p:defaultTextStyle>
    <a:defPPr>
      <a:defRPr lang="tr-TR"/>
    </a:defPPr>
    <a:lvl1pPr algn="l" rtl="0" fontAlgn="base">
      <a:spcBef>
        <a:spcPct val="0"/>
      </a:spcBef>
      <a:spcAft>
        <a:spcPct val="0"/>
      </a:spcAft>
      <a:defRPr kern="1200">
        <a:solidFill>
          <a:schemeClr val="tx1"/>
        </a:solidFill>
        <a:latin typeface="Calibri"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7444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809"/>
    <p:restoredTop sz="86085" autoAdjust="0"/>
  </p:normalViewPr>
  <p:slideViewPr>
    <p:cSldViewPr showGuides="1">
      <p:cViewPr varScale="1">
        <p:scale>
          <a:sx n="107" d="100"/>
          <a:sy n="107" d="100"/>
        </p:scale>
        <p:origin x="992" y="176"/>
      </p:cViewPr>
      <p:guideLst>
        <p:guide orient="horz" pos="2160"/>
        <p:guide pos="2880"/>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tr-TR"/>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82D9FCEE-6F97-4CC4-A804-CD97AF862A40}" type="datetimeFigureOut">
              <a:rPr lang="tr-TR"/>
              <a:pPr>
                <a:defRPr/>
              </a:pPr>
              <a:t>18.03.2021</a:t>
            </a:fld>
            <a:endParaRPr lang="tr-TR"/>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tr-TR"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tr-TR"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tr-T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3E2624A7-75BB-4CAB-BC40-34C38D7B88FD}" type="slidenum">
              <a:rPr lang="tr-TR"/>
              <a:pPr>
                <a:defRPr/>
              </a:pPr>
              <a:t>‹#›</a:t>
            </a:fld>
            <a:endParaRPr lang="tr-TR"/>
          </a:p>
        </p:txBody>
      </p:sp>
    </p:spTree>
    <p:extLst>
      <p:ext uri="{BB962C8B-B14F-4D97-AF65-F5344CB8AC3E}">
        <p14:creationId xmlns:p14="http://schemas.microsoft.com/office/powerpoint/2010/main" val="407628515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3E2624A7-75BB-4CAB-BC40-34C38D7B88FD}" type="slidenum">
              <a:rPr lang="tr-TR" smtClean="0"/>
              <a:pPr>
                <a:defRPr/>
              </a:pPr>
              <a:t>1</a:t>
            </a:fld>
            <a:endParaRPr lang="tr-TR"/>
          </a:p>
        </p:txBody>
      </p:sp>
    </p:spTree>
    <p:extLst>
      <p:ext uri="{BB962C8B-B14F-4D97-AF65-F5344CB8AC3E}">
        <p14:creationId xmlns:p14="http://schemas.microsoft.com/office/powerpoint/2010/main" val="23822953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noProof="0" dirty="0"/>
              <a:t>Click to edit Master title style</a:t>
            </a:r>
            <a:endParaRPr lang="tr-TR"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tr-TR"/>
          </a:p>
        </p:txBody>
      </p:sp>
      <p:sp>
        <p:nvSpPr>
          <p:cNvPr id="4" name="Date Placeholder 3"/>
          <p:cNvSpPr>
            <a:spLocks noGrp="1"/>
          </p:cNvSpPr>
          <p:nvPr>
            <p:ph type="dt" sz="half" idx="10"/>
          </p:nvPr>
        </p:nvSpPr>
        <p:spPr/>
        <p:txBody>
          <a:bodyPr/>
          <a:lstStyle>
            <a:lvl1pPr>
              <a:defRPr/>
            </a:lvl1pPr>
          </a:lstStyle>
          <a:p>
            <a:pPr>
              <a:defRPr/>
            </a:pPr>
            <a:r>
              <a:rPr lang="en-GB"/>
              <a:t>2021</a:t>
            </a:r>
            <a:endParaRPr lang="tr-TR"/>
          </a:p>
        </p:txBody>
      </p:sp>
      <p:sp>
        <p:nvSpPr>
          <p:cNvPr id="5" name="Footer Placeholder 4"/>
          <p:cNvSpPr>
            <a:spLocks noGrp="1"/>
          </p:cNvSpPr>
          <p:nvPr>
            <p:ph type="ftr" sz="quarter" idx="11"/>
          </p:nvPr>
        </p:nvSpPr>
        <p:spPr/>
        <p:txBody>
          <a:bodyPr/>
          <a:lstStyle>
            <a:lvl1pPr>
              <a:defRPr/>
            </a:lvl1pPr>
          </a:lstStyle>
          <a:p>
            <a:pPr>
              <a:defRPr/>
            </a:pPr>
            <a:r>
              <a:rPr lang="sv-SE"/>
              <a:t>S. Kalkan - CEng 240</a:t>
            </a:r>
            <a:endParaRPr lang="tr-TR"/>
          </a:p>
        </p:txBody>
      </p:sp>
      <p:sp>
        <p:nvSpPr>
          <p:cNvPr id="6" name="Slide Number Placeholder 5"/>
          <p:cNvSpPr>
            <a:spLocks noGrp="1"/>
          </p:cNvSpPr>
          <p:nvPr>
            <p:ph type="sldNum" sz="quarter" idx="12"/>
          </p:nvPr>
        </p:nvSpPr>
        <p:spPr/>
        <p:txBody>
          <a:bodyPr/>
          <a:lstStyle>
            <a:lvl1pPr>
              <a:defRPr/>
            </a:lvl1pPr>
          </a:lstStyle>
          <a:p>
            <a:pPr>
              <a:defRPr/>
            </a:pPr>
            <a:fld id="{07410896-87A7-4991-90A3-9BD5D7B88BFA}" type="slidenum">
              <a:rPr lang="tr-TR"/>
              <a:pPr>
                <a:defRPr/>
              </a:pPr>
              <a:t>‹#›</a:t>
            </a:fld>
            <a:endParaRPr lang="tr-TR"/>
          </a:p>
        </p:txBody>
      </p:sp>
    </p:spTree>
    <p:extLst>
      <p:ext uri="{BB962C8B-B14F-4D97-AF65-F5344CB8AC3E}">
        <p14:creationId xmlns:p14="http://schemas.microsoft.com/office/powerpoint/2010/main" val="2605769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tr-T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tr-TR"/>
          </a:p>
        </p:txBody>
      </p:sp>
      <p:sp>
        <p:nvSpPr>
          <p:cNvPr id="4" name="Date Placeholder 3"/>
          <p:cNvSpPr>
            <a:spLocks noGrp="1"/>
          </p:cNvSpPr>
          <p:nvPr>
            <p:ph type="dt" sz="half" idx="10"/>
          </p:nvPr>
        </p:nvSpPr>
        <p:spPr/>
        <p:txBody>
          <a:bodyPr/>
          <a:lstStyle>
            <a:lvl1pPr>
              <a:defRPr/>
            </a:lvl1pPr>
          </a:lstStyle>
          <a:p>
            <a:pPr>
              <a:defRPr/>
            </a:pPr>
            <a:r>
              <a:rPr lang="en-GB"/>
              <a:t>2021</a:t>
            </a:r>
            <a:endParaRPr lang="tr-TR"/>
          </a:p>
        </p:txBody>
      </p:sp>
      <p:sp>
        <p:nvSpPr>
          <p:cNvPr id="5" name="Footer Placeholder 4"/>
          <p:cNvSpPr>
            <a:spLocks noGrp="1"/>
          </p:cNvSpPr>
          <p:nvPr>
            <p:ph type="ftr" sz="quarter" idx="11"/>
          </p:nvPr>
        </p:nvSpPr>
        <p:spPr/>
        <p:txBody>
          <a:bodyPr/>
          <a:lstStyle>
            <a:lvl1pPr>
              <a:defRPr/>
            </a:lvl1pPr>
          </a:lstStyle>
          <a:p>
            <a:pPr>
              <a:defRPr/>
            </a:pPr>
            <a:r>
              <a:rPr lang="sv-SE"/>
              <a:t>S. Kalkan - CEng 240</a:t>
            </a:r>
            <a:endParaRPr lang="tr-TR"/>
          </a:p>
        </p:txBody>
      </p:sp>
      <p:sp>
        <p:nvSpPr>
          <p:cNvPr id="6" name="Slide Number Placeholder 5"/>
          <p:cNvSpPr>
            <a:spLocks noGrp="1"/>
          </p:cNvSpPr>
          <p:nvPr>
            <p:ph type="sldNum" sz="quarter" idx="12"/>
          </p:nvPr>
        </p:nvSpPr>
        <p:spPr/>
        <p:txBody>
          <a:bodyPr/>
          <a:lstStyle>
            <a:lvl1pPr>
              <a:defRPr/>
            </a:lvl1pPr>
          </a:lstStyle>
          <a:p>
            <a:pPr>
              <a:defRPr/>
            </a:pPr>
            <a:fld id="{2C7FDE26-D59A-4BAC-A377-2BA3FB9DEDD8}" type="slidenum">
              <a:rPr lang="tr-TR"/>
              <a:pPr>
                <a:defRPr/>
              </a:pPr>
              <a:t>‹#›</a:t>
            </a:fld>
            <a:endParaRPr lang="tr-TR"/>
          </a:p>
        </p:txBody>
      </p:sp>
    </p:spTree>
    <p:extLst>
      <p:ext uri="{BB962C8B-B14F-4D97-AF65-F5344CB8AC3E}">
        <p14:creationId xmlns:p14="http://schemas.microsoft.com/office/powerpoint/2010/main" val="36441047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tr-T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tr-TR"/>
          </a:p>
        </p:txBody>
      </p:sp>
      <p:sp>
        <p:nvSpPr>
          <p:cNvPr id="4" name="Date Placeholder 3"/>
          <p:cNvSpPr>
            <a:spLocks noGrp="1"/>
          </p:cNvSpPr>
          <p:nvPr>
            <p:ph type="dt" sz="half" idx="10"/>
          </p:nvPr>
        </p:nvSpPr>
        <p:spPr/>
        <p:txBody>
          <a:bodyPr/>
          <a:lstStyle>
            <a:lvl1pPr>
              <a:defRPr/>
            </a:lvl1pPr>
          </a:lstStyle>
          <a:p>
            <a:pPr>
              <a:defRPr/>
            </a:pPr>
            <a:r>
              <a:rPr lang="en-GB"/>
              <a:t>2021</a:t>
            </a:r>
            <a:endParaRPr lang="tr-TR"/>
          </a:p>
        </p:txBody>
      </p:sp>
      <p:sp>
        <p:nvSpPr>
          <p:cNvPr id="5" name="Footer Placeholder 4"/>
          <p:cNvSpPr>
            <a:spLocks noGrp="1"/>
          </p:cNvSpPr>
          <p:nvPr>
            <p:ph type="ftr" sz="quarter" idx="11"/>
          </p:nvPr>
        </p:nvSpPr>
        <p:spPr/>
        <p:txBody>
          <a:bodyPr/>
          <a:lstStyle>
            <a:lvl1pPr>
              <a:defRPr/>
            </a:lvl1pPr>
          </a:lstStyle>
          <a:p>
            <a:pPr>
              <a:defRPr/>
            </a:pPr>
            <a:r>
              <a:rPr lang="sv-SE"/>
              <a:t>S. Kalkan - CEng 240</a:t>
            </a:r>
            <a:endParaRPr lang="tr-TR"/>
          </a:p>
        </p:txBody>
      </p:sp>
      <p:sp>
        <p:nvSpPr>
          <p:cNvPr id="6" name="Slide Number Placeholder 5"/>
          <p:cNvSpPr>
            <a:spLocks noGrp="1"/>
          </p:cNvSpPr>
          <p:nvPr>
            <p:ph type="sldNum" sz="quarter" idx="12"/>
          </p:nvPr>
        </p:nvSpPr>
        <p:spPr/>
        <p:txBody>
          <a:bodyPr/>
          <a:lstStyle>
            <a:lvl1pPr>
              <a:defRPr/>
            </a:lvl1pPr>
          </a:lstStyle>
          <a:p>
            <a:pPr>
              <a:defRPr/>
            </a:pPr>
            <a:fld id="{9FE09E88-4D0B-4001-A9BB-332AA02DEA2B}" type="slidenum">
              <a:rPr lang="tr-TR"/>
              <a:pPr>
                <a:defRPr/>
              </a:pPr>
              <a:t>‹#›</a:t>
            </a:fld>
            <a:endParaRPr lang="tr-TR"/>
          </a:p>
        </p:txBody>
      </p:sp>
    </p:spTree>
    <p:extLst>
      <p:ext uri="{BB962C8B-B14F-4D97-AF65-F5344CB8AC3E}">
        <p14:creationId xmlns:p14="http://schemas.microsoft.com/office/powerpoint/2010/main" val="15143197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Click to edit Master title style</a:t>
            </a:r>
            <a:endParaRPr lang="tr-TR"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tr-TR"/>
          </a:p>
        </p:txBody>
      </p:sp>
      <p:sp>
        <p:nvSpPr>
          <p:cNvPr id="4" name="Date Placeholder 3"/>
          <p:cNvSpPr>
            <a:spLocks noGrp="1"/>
          </p:cNvSpPr>
          <p:nvPr>
            <p:ph type="dt" sz="half" idx="10"/>
          </p:nvPr>
        </p:nvSpPr>
        <p:spPr/>
        <p:txBody>
          <a:bodyPr/>
          <a:lstStyle>
            <a:lvl1pPr>
              <a:defRPr/>
            </a:lvl1pPr>
          </a:lstStyle>
          <a:p>
            <a:pPr>
              <a:defRPr/>
            </a:pPr>
            <a:r>
              <a:rPr lang="en-GB"/>
              <a:t>2021</a:t>
            </a:r>
            <a:endParaRPr lang="tr-TR"/>
          </a:p>
        </p:txBody>
      </p:sp>
      <p:sp>
        <p:nvSpPr>
          <p:cNvPr id="5" name="Footer Placeholder 4"/>
          <p:cNvSpPr>
            <a:spLocks noGrp="1"/>
          </p:cNvSpPr>
          <p:nvPr>
            <p:ph type="ftr" sz="quarter" idx="11"/>
          </p:nvPr>
        </p:nvSpPr>
        <p:spPr/>
        <p:txBody>
          <a:bodyPr/>
          <a:lstStyle>
            <a:lvl1pPr>
              <a:defRPr/>
            </a:lvl1pPr>
          </a:lstStyle>
          <a:p>
            <a:pPr>
              <a:defRPr/>
            </a:pPr>
            <a:r>
              <a:rPr lang="sv-SE"/>
              <a:t>S. Kalkan - CEng 240</a:t>
            </a:r>
            <a:endParaRPr lang="tr-TR"/>
          </a:p>
        </p:txBody>
      </p:sp>
      <p:sp>
        <p:nvSpPr>
          <p:cNvPr id="6" name="Slide Number Placeholder 5"/>
          <p:cNvSpPr>
            <a:spLocks noGrp="1"/>
          </p:cNvSpPr>
          <p:nvPr>
            <p:ph type="sldNum" sz="quarter" idx="12"/>
          </p:nvPr>
        </p:nvSpPr>
        <p:spPr/>
        <p:txBody>
          <a:bodyPr/>
          <a:lstStyle>
            <a:lvl1pPr>
              <a:defRPr/>
            </a:lvl1pPr>
          </a:lstStyle>
          <a:p>
            <a:pPr>
              <a:defRPr/>
            </a:pPr>
            <a:fld id="{F1832DDB-9586-4B2A-9407-8E5513B0C8D2}" type="slidenum">
              <a:rPr lang="tr-TR"/>
              <a:pPr>
                <a:defRPr/>
              </a:pPr>
              <a:t>‹#›</a:t>
            </a:fld>
            <a:endParaRPr lang="tr-TR"/>
          </a:p>
        </p:txBody>
      </p:sp>
    </p:spTree>
    <p:extLst>
      <p:ext uri="{BB962C8B-B14F-4D97-AF65-F5344CB8AC3E}">
        <p14:creationId xmlns:p14="http://schemas.microsoft.com/office/powerpoint/2010/main" val="20149637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tr-T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r>
              <a:rPr lang="en-GB"/>
              <a:t>2021</a:t>
            </a:r>
            <a:endParaRPr lang="tr-TR"/>
          </a:p>
        </p:txBody>
      </p:sp>
      <p:sp>
        <p:nvSpPr>
          <p:cNvPr id="5" name="Footer Placeholder 4"/>
          <p:cNvSpPr>
            <a:spLocks noGrp="1"/>
          </p:cNvSpPr>
          <p:nvPr>
            <p:ph type="ftr" sz="quarter" idx="11"/>
          </p:nvPr>
        </p:nvSpPr>
        <p:spPr/>
        <p:txBody>
          <a:bodyPr/>
          <a:lstStyle>
            <a:lvl1pPr>
              <a:defRPr/>
            </a:lvl1pPr>
          </a:lstStyle>
          <a:p>
            <a:pPr>
              <a:defRPr/>
            </a:pPr>
            <a:r>
              <a:rPr lang="sv-SE"/>
              <a:t>S. Kalkan - CEng 240</a:t>
            </a:r>
            <a:endParaRPr lang="tr-TR"/>
          </a:p>
        </p:txBody>
      </p:sp>
      <p:sp>
        <p:nvSpPr>
          <p:cNvPr id="6" name="Slide Number Placeholder 5"/>
          <p:cNvSpPr>
            <a:spLocks noGrp="1"/>
          </p:cNvSpPr>
          <p:nvPr>
            <p:ph type="sldNum" sz="quarter" idx="12"/>
          </p:nvPr>
        </p:nvSpPr>
        <p:spPr/>
        <p:txBody>
          <a:bodyPr/>
          <a:lstStyle>
            <a:lvl1pPr>
              <a:defRPr/>
            </a:lvl1pPr>
          </a:lstStyle>
          <a:p>
            <a:pPr>
              <a:defRPr/>
            </a:pPr>
            <a:fld id="{99C9FD42-DF67-4B78-BBAD-81AFF5ED3697}" type="slidenum">
              <a:rPr lang="tr-TR"/>
              <a:pPr>
                <a:defRPr/>
              </a:pPr>
              <a:t>‹#›</a:t>
            </a:fld>
            <a:endParaRPr lang="tr-TR"/>
          </a:p>
        </p:txBody>
      </p:sp>
    </p:spTree>
    <p:extLst>
      <p:ext uri="{BB962C8B-B14F-4D97-AF65-F5344CB8AC3E}">
        <p14:creationId xmlns:p14="http://schemas.microsoft.com/office/powerpoint/2010/main" val="26373161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Click to edit Master title style</a:t>
            </a:r>
            <a:endParaRPr lang="tr-TR"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tr-T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tr-TR"/>
          </a:p>
        </p:txBody>
      </p:sp>
      <p:sp>
        <p:nvSpPr>
          <p:cNvPr id="5" name="Date Placeholder 3"/>
          <p:cNvSpPr>
            <a:spLocks noGrp="1"/>
          </p:cNvSpPr>
          <p:nvPr>
            <p:ph type="dt" sz="half" idx="10"/>
          </p:nvPr>
        </p:nvSpPr>
        <p:spPr/>
        <p:txBody>
          <a:bodyPr/>
          <a:lstStyle>
            <a:lvl1pPr>
              <a:defRPr/>
            </a:lvl1pPr>
          </a:lstStyle>
          <a:p>
            <a:pPr>
              <a:defRPr/>
            </a:pPr>
            <a:r>
              <a:rPr lang="en-GB"/>
              <a:t>2021</a:t>
            </a:r>
            <a:endParaRPr lang="tr-TR"/>
          </a:p>
        </p:txBody>
      </p:sp>
      <p:sp>
        <p:nvSpPr>
          <p:cNvPr id="6" name="Footer Placeholder 4"/>
          <p:cNvSpPr>
            <a:spLocks noGrp="1"/>
          </p:cNvSpPr>
          <p:nvPr>
            <p:ph type="ftr" sz="quarter" idx="11"/>
          </p:nvPr>
        </p:nvSpPr>
        <p:spPr/>
        <p:txBody>
          <a:bodyPr/>
          <a:lstStyle>
            <a:lvl1pPr>
              <a:defRPr/>
            </a:lvl1pPr>
          </a:lstStyle>
          <a:p>
            <a:pPr>
              <a:defRPr/>
            </a:pPr>
            <a:r>
              <a:rPr lang="sv-SE"/>
              <a:t>S. Kalkan - CEng 240</a:t>
            </a:r>
            <a:endParaRPr lang="tr-TR"/>
          </a:p>
        </p:txBody>
      </p:sp>
      <p:sp>
        <p:nvSpPr>
          <p:cNvPr id="7" name="Slide Number Placeholder 5"/>
          <p:cNvSpPr>
            <a:spLocks noGrp="1"/>
          </p:cNvSpPr>
          <p:nvPr>
            <p:ph type="sldNum" sz="quarter" idx="12"/>
          </p:nvPr>
        </p:nvSpPr>
        <p:spPr/>
        <p:txBody>
          <a:bodyPr/>
          <a:lstStyle>
            <a:lvl1pPr>
              <a:defRPr/>
            </a:lvl1pPr>
          </a:lstStyle>
          <a:p>
            <a:pPr>
              <a:defRPr/>
            </a:pPr>
            <a:fld id="{74F9C036-1177-477C-8CD1-DF4C9CD113BE}" type="slidenum">
              <a:rPr lang="tr-TR"/>
              <a:pPr>
                <a:defRPr/>
              </a:pPr>
              <a:t>‹#›</a:t>
            </a:fld>
            <a:endParaRPr lang="tr-TR"/>
          </a:p>
        </p:txBody>
      </p:sp>
    </p:spTree>
    <p:extLst>
      <p:ext uri="{BB962C8B-B14F-4D97-AF65-F5344CB8AC3E}">
        <p14:creationId xmlns:p14="http://schemas.microsoft.com/office/powerpoint/2010/main" val="24028300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noProof="0" dirty="0"/>
              <a:t>Click to edit Master title style</a:t>
            </a:r>
            <a:endParaRPr lang="tr-TR" dirty="0"/>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tr-T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tr-TR"/>
          </a:p>
        </p:txBody>
      </p:sp>
      <p:sp>
        <p:nvSpPr>
          <p:cNvPr id="7" name="Date Placeholder 3"/>
          <p:cNvSpPr>
            <a:spLocks noGrp="1"/>
          </p:cNvSpPr>
          <p:nvPr>
            <p:ph type="dt" sz="half" idx="10"/>
          </p:nvPr>
        </p:nvSpPr>
        <p:spPr/>
        <p:txBody>
          <a:bodyPr/>
          <a:lstStyle>
            <a:lvl1pPr>
              <a:defRPr/>
            </a:lvl1pPr>
          </a:lstStyle>
          <a:p>
            <a:pPr>
              <a:defRPr/>
            </a:pPr>
            <a:r>
              <a:rPr lang="en-GB"/>
              <a:t>2021</a:t>
            </a:r>
            <a:endParaRPr lang="tr-TR"/>
          </a:p>
        </p:txBody>
      </p:sp>
      <p:sp>
        <p:nvSpPr>
          <p:cNvPr id="8" name="Footer Placeholder 4"/>
          <p:cNvSpPr>
            <a:spLocks noGrp="1"/>
          </p:cNvSpPr>
          <p:nvPr>
            <p:ph type="ftr" sz="quarter" idx="11"/>
          </p:nvPr>
        </p:nvSpPr>
        <p:spPr/>
        <p:txBody>
          <a:bodyPr/>
          <a:lstStyle>
            <a:lvl1pPr>
              <a:defRPr/>
            </a:lvl1pPr>
          </a:lstStyle>
          <a:p>
            <a:pPr>
              <a:defRPr/>
            </a:pPr>
            <a:r>
              <a:rPr lang="sv-SE"/>
              <a:t>S. Kalkan - CEng 240</a:t>
            </a:r>
            <a:endParaRPr lang="tr-TR"/>
          </a:p>
        </p:txBody>
      </p:sp>
      <p:sp>
        <p:nvSpPr>
          <p:cNvPr id="9" name="Slide Number Placeholder 5"/>
          <p:cNvSpPr>
            <a:spLocks noGrp="1"/>
          </p:cNvSpPr>
          <p:nvPr>
            <p:ph type="sldNum" sz="quarter" idx="12"/>
          </p:nvPr>
        </p:nvSpPr>
        <p:spPr/>
        <p:txBody>
          <a:bodyPr/>
          <a:lstStyle>
            <a:lvl1pPr>
              <a:defRPr/>
            </a:lvl1pPr>
          </a:lstStyle>
          <a:p>
            <a:pPr>
              <a:defRPr/>
            </a:pPr>
            <a:fld id="{C08A80EE-E43E-4FD6-A009-48F396BDC2A2}" type="slidenum">
              <a:rPr lang="tr-TR"/>
              <a:pPr>
                <a:defRPr/>
              </a:pPr>
              <a:t>‹#›</a:t>
            </a:fld>
            <a:endParaRPr lang="tr-TR"/>
          </a:p>
        </p:txBody>
      </p:sp>
    </p:spTree>
    <p:extLst>
      <p:ext uri="{BB962C8B-B14F-4D97-AF65-F5344CB8AC3E}">
        <p14:creationId xmlns:p14="http://schemas.microsoft.com/office/powerpoint/2010/main" val="4932345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Click to edit Master title style</a:t>
            </a:r>
            <a:endParaRPr lang="tr-TR" dirty="0"/>
          </a:p>
        </p:txBody>
      </p:sp>
      <p:sp>
        <p:nvSpPr>
          <p:cNvPr id="3" name="Date Placeholder 3"/>
          <p:cNvSpPr>
            <a:spLocks noGrp="1"/>
          </p:cNvSpPr>
          <p:nvPr>
            <p:ph type="dt" sz="half" idx="10"/>
          </p:nvPr>
        </p:nvSpPr>
        <p:spPr/>
        <p:txBody>
          <a:bodyPr/>
          <a:lstStyle>
            <a:lvl1pPr>
              <a:defRPr/>
            </a:lvl1pPr>
          </a:lstStyle>
          <a:p>
            <a:pPr>
              <a:defRPr/>
            </a:pPr>
            <a:r>
              <a:rPr lang="en-GB"/>
              <a:t>2021</a:t>
            </a:r>
            <a:endParaRPr lang="tr-TR"/>
          </a:p>
        </p:txBody>
      </p:sp>
      <p:sp>
        <p:nvSpPr>
          <p:cNvPr id="4" name="Footer Placeholder 4"/>
          <p:cNvSpPr>
            <a:spLocks noGrp="1"/>
          </p:cNvSpPr>
          <p:nvPr>
            <p:ph type="ftr" sz="quarter" idx="11"/>
          </p:nvPr>
        </p:nvSpPr>
        <p:spPr/>
        <p:txBody>
          <a:bodyPr/>
          <a:lstStyle>
            <a:lvl1pPr>
              <a:defRPr/>
            </a:lvl1pPr>
          </a:lstStyle>
          <a:p>
            <a:pPr>
              <a:defRPr/>
            </a:pPr>
            <a:r>
              <a:rPr lang="sv-SE"/>
              <a:t>S. Kalkan - CEng 240</a:t>
            </a:r>
            <a:endParaRPr lang="tr-TR"/>
          </a:p>
        </p:txBody>
      </p:sp>
      <p:sp>
        <p:nvSpPr>
          <p:cNvPr id="5" name="Slide Number Placeholder 5"/>
          <p:cNvSpPr>
            <a:spLocks noGrp="1"/>
          </p:cNvSpPr>
          <p:nvPr>
            <p:ph type="sldNum" sz="quarter" idx="12"/>
          </p:nvPr>
        </p:nvSpPr>
        <p:spPr/>
        <p:txBody>
          <a:bodyPr/>
          <a:lstStyle>
            <a:lvl1pPr>
              <a:defRPr/>
            </a:lvl1pPr>
          </a:lstStyle>
          <a:p>
            <a:pPr>
              <a:defRPr/>
            </a:pPr>
            <a:fld id="{7758774B-9E58-4EF6-89B2-F265A5287B83}" type="slidenum">
              <a:rPr lang="tr-TR"/>
              <a:pPr>
                <a:defRPr/>
              </a:pPr>
              <a:t>‹#›</a:t>
            </a:fld>
            <a:endParaRPr lang="tr-TR"/>
          </a:p>
        </p:txBody>
      </p:sp>
    </p:spTree>
    <p:extLst>
      <p:ext uri="{BB962C8B-B14F-4D97-AF65-F5344CB8AC3E}">
        <p14:creationId xmlns:p14="http://schemas.microsoft.com/office/powerpoint/2010/main" val="140318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r>
              <a:rPr lang="en-GB"/>
              <a:t>2021</a:t>
            </a:r>
            <a:endParaRPr lang="tr-TR"/>
          </a:p>
        </p:txBody>
      </p:sp>
      <p:sp>
        <p:nvSpPr>
          <p:cNvPr id="3" name="Footer Placeholder 4"/>
          <p:cNvSpPr>
            <a:spLocks noGrp="1"/>
          </p:cNvSpPr>
          <p:nvPr>
            <p:ph type="ftr" sz="quarter" idx="11"/>
          </p:nvPr>
        </p:nvSpPr>
        <p:spPr/>
        <p:txBody>
          <a:bodyPr/>
          <a:lstStyle>
            <a:lvl1pPr>
              <a:defRPr/>
            </a:lvl1pPr>
          </a:lstStyle>
          <a:p>
            <a:pPr>
              <a:defRPr/>
            </a:pPr>
            <a:r>
              <a:rPr lang="sv-SE"/>
              <a:t>S. Kalkan - CEng 240</a:t>
            </a:r>
            <a:endParaRPr lang="tr-TR"/>
          </a:p>
        </p:txBody>
      </p:sp>
      <p:sp>
        <p:nvSpPr>
          <p:cNvPr id="4" name="Slide Number Placeholder 5"/>
          <p:cNvSpPr>
            <a:spLocks noGrp="1"/>
          </p:cNvSpPr>
          <p:nvPr>
            <p:ph type="sldNum" sz="quarter" idx="12"/>
          </p:nvPr>
        </p:nvSpPr>
        <p:spPr/>
        <p:txBody>
          <a:bodyPr/>
          <a:lstStyle>
            <a:lvl1pPr>
              <a:defRPr/>
            </a:lvl1pPr>
          </a:lstStyle>
          <a:p>
            <a:pPr>
              <a:defRPr/>
            </a:pPr>
            <a:fld id="{63141C93-BE47-406C-93BA-18F2EF0A3917}" type="slidenum">
              <a:rPr lang="tr-TR"/>
              <a:pPr>
                <a:defRPr/>
              </a:pPr>
              <a:t>‹#›</a:t>
            </a:fld>
            <a:endParaRPr lang="tr-TR"/>
          </a:p>
        </p:txBody>
      </p:sp>
    </p:spTree>
    <p:extLst>
      <p:ext uri="{BB962C8B-B14F-4D97-AF65-F5344CB8AC3E}">
        <p14:creationId xmlns:p14="http://schemas.microsoft.com/office/powerpoint/2010/main" val="18120232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tr-T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tr-T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r>
              <a:rPr lang="en-GB"/>
              <a:t>2021</a:t>
            </a:r>
            <a:endParaRPr lang="tr-TR"/>
          </a:p>
        </p:txBody>
      </p:sp>
      <p:sp>
        <p:nvSpPr>
          <p:cNvPr id="6" name="Footer Placeholder 4"/>
          <p:cNvSpPr>
            <a:spLocks noGrp="1"/>
          </p:cNvSpPr>
          <p:nvPr>
            <p:ph type="ftr" sz="quarter" idx="11"/>
          </p:nvPr>
        </p:nvSpPr>
        <p:spPr/>
        <p:txBody>
          <a:bodyPr/>
          <a:lstStyle>
            <a:lvl1pPr>
              <a:defRPr/>
            </a:lvl1pPr>
          </a:lstStyle>
          <a:p>
            <a:pPr>
              <a:defRPr/>
            </a:pPr>
            <a:r>
              <a:rPr lang="sv-SE"/>
              <a:t>S. Kalkan - CEng 240</a:t>
            </a:r>
            <a:endParaRPr lang="tr-TR"/>
          </a:p>
        </p:txBody>
      </p:sp>
      <p:sp>
        <p:nvSpPr>
          <p:cNvPr id="7" name="Slide Number Placeholder 5"/>
          <p:cNvSpPr>
            <a:spLocks noGrp="1"/>
          </p:cNvSpPr>
          <p:nvPr>
            <p:ph type="sldNum" sz="quarter" idx="12"/>
          </p:nvPr>
        </p:nvSpPr>
        <p:spPr/>
        <p:txBody>
          <a:bodyPr/>
          <a:lstStyle>
            <a:lvl1pPr>
              <a:defRPr/>
            </a:lvl1pPr>
          </a:lstStyle>
          <a:p>
            <a:pPr>
              <a:defRPr/>
            </a:pPr>
            <a:fld id="{75BE0192-0491-4B5D-8158-5B9080AB150A}" type="slidenum">
              <a:rPr lang="tr-TR"/>
              <a:pPr>
                <a:defRPr/>
              </a:pPr>
              <a:t>‹#›</a:t>
            </a:fld>
            <a:endParaRPr lang="tr-TR"/>
          </a:p>
        </p:txBody>
      </p:sp>
    </p:spTree>
    <p:extLst>
      <p:ext uri="{BB962C8B-B14F-4D97-AF65-F5344CB8AC3E}">
        <p14:creationId xmlns:p14="http://schemas.microsoft.com/office/powerpoint/2010/main" val="13085131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tr-T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tr-TR"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r>
              <a:rPr lang="en-GB"/>
              <a:t>2021</a:t>
            </a:r>
            <a:endParaRPr lang="tr-TR"/>
          </a:p>
        </p:txBody>
      </p:sp>
      <p:sp>
        <p:nvSpPr>
          <p:cNvPr id="6" name="Footer Placeholder 4"/>
          <p:cNvSpPr>
            <a:spLocks noGrp="1"/>
          </p:cNvSpPr>
          <p:nvPr>
            <p:ph type="ftr" sz="quarter" idx="11"/>
          </p:nvPr>
        </p:nvSpPr>
        <p:spPr/>
        <p:txBody>
          <a:bodyPr/>
          <a:lstStyle>
            <a:lvl1pPr>
              <a:defRPr/>
            </a:lvl1pPr>
          </a:lstStyle>
          <a:p>
            <a:pPr>
              <a:defRPr/>
            </a:pPr>
            <a:r>
              <a:rPr lang="sv-SE"/>
              <a:t>S. Kalkan - CEng 240</a:t>
            </a:r>
            <a:endParaRPr lang="tr-TR"/>
          </a:p>
        </p:txBody>
      </p:sp>
      <p:sp>
        <p:nvSpPr>
          <p:cNvPr id="7" name="Slide Number Placeholder 5"/>
          <p:cNvSpPr>
            <a:spLocks noGrp="1"/>
          </p:cNvSpPr>
          <p:nvPr>
            <p:ph type="sldNum" sz="quarter" idx="12"/>
          </p:nvPr>
        </p:nvSpPr>
        <p:spPr/>
        <p:txBody>
          <a:bodyPr/>
          <a:lstStyle>
            <a:lvl1pPr>
              <a:defRPr/>
            </a:lvl1pPr>
          </a:lstStyle>
          <a:p>
            <a:pPr>
              <a:defRPr/>
            </a:pPr>
            <a:fld id="{E6A8F90B-D06F-4223-8B43-1B3AF0684A58}" type="slidenum">
              <a:rPr lang="tr-TR"/>
              <a:pPr>
                <a:defRPr/>
              </a:pPr>
              <a:t>‹#›</a:t>
            </a:fld>
            <a:endParaRPr lang="tr-TR"/>
          </a:p>
        </p:txBody>
      </p:sp>
    </p:spTree>
    <p:extLst>
      <p:ext uri="{BB962C8B-B14F-4D97-AF65-F5344CB8AC3E}">
        <p14:creationId xmlns:p14="http://schemas.microsoft.com/office/powerpoint/2010/main" val="2117786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tr-TR" altLang="en-US"/>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r>
              <a:rPr lang="en-GB"/>
              <a:t>2021</a:t>
            </a:r>
            <a:endParaRPr lang="tr-T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r>
              <a:rPr lang="sv-SE"/>
              <a:t>S. Kalkan - CEng 240</a:t>
            </a:r>
            <a:endParaRPr lang="tr-T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5DB71C97-394D-440E-BB5F-4582DCD06374}" type="slidenum">
              <a:rPr lang="tr-TR"/>
              <a:pPr>
                <a:defRPr/>
              </a:pPr>
              <a:t>‹#›</a:t>
            </a:fld>
            <a:endParaRPr lang="tr-TR"/>
          </a:p>
        </p:txBody>
      </p:sp>
      <p:pic>
        <p:nvPicPr>
          <p:cNvPr id="7" name="Picture 6"/>
          <p:cNvPicPr>
            <a:picLocks noChangeAspect="1" noChangeArrowheads="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77286" y="152400"/>
            <a:ext cx="512435" cy="512435"/>
          </a:xfrm>
          <a:prstGeom prst="roundRect">
            <a:avLst>
              <a:gd name="adj" fmla="val 8594"/>
            </a:avLst>
          </a:prstGeom>
          <a:solidFill>
            <a:srgbClr val="FFFFFF">
              <a:shade val="85000"/>
            </a:srgbClr>
          </a:solidFill>
          <a:ln>
            <a:noFill/>
          </a:ln>
          <a:effectLst/>
          <a:scene3d>
            <a:camera prst="perspectiveFront">
              <a:rot lat="0" lon="0" rev="0"/>
            </a:camera>
            <a:lightRig rig="threePt" dir="t"/>
          </a:scene3d>
          <a:extLst>
            <a:ext uri="{91240B29-F687-4F45-9708-019B960494DF}">
              <a14:hiddenLine xmlns:a14="http://schemas.microsoft.com/office/drawing/2010/main" w="9525">
                <a:solidFill>
                  <a:schemeClr val="tx1"/>
                </a:solidFill>
                <a:miter lim="800000"/>
                <a:headEnd/>
                <a:tailEnd/>
              </a14:hiddenLine>
            </a:ext>
          </a:extLst>
        </p:spPr>
      </p:pic>
      <p:sp>
        <p:nvSpPr>
          <p:cNvPr id="8" name="TextBox 7"/>
          <p:cNvSpPr txBox="1"/>
          <p:nvPr userDrawn="1"/>
        </p:nvSpPr>
        <p:spPr>
          <a:xfrm rot="16200000" flipH="1">
            <a:off x="-1203924" y="2398641"/>
            <a:ext cx="2915285" cy="369332"/>
          </a:xfrm>
          <a:prstGeom prst="rect">
            <a:avLst/>
          </a:prstGeom>
          <a:noFill/>
        </p:spPr>
        <p:txBody>
          <a:bodyPr wrap="none">
            <a:spAutoFit/>
          </a:bodyPr>
          <a:lstStyle/>
          <a:p>
            <a:pPr fontAlgn="auto">
              <a:spcBef>
                <a:spcPts val="0"/>
              </a:spcBef>
              <a:spcAft>
                <a:spcPts val="0"/>
              </a:spcAft>
              <a:defRPr/>
            </a:pPr>
            <a:r>
              <a:rPr lang="en-US" dirty="0">
                <a:solidFill>
                  <a:srgbClr val="C00000"/>
                </a:solidFill>
                <a:effectLst>
                  <a:reflection stA="50000" endPos="75000" dist="12700" dir="5400000" sy="-100000" algn="bl" rotWithShape="0"/>
                </a:effectLst>
                <a:cs typeface="+mn-cs"/>
              </a:rPr>
              <a:t>METU Computer Engineering</a:t>
            </a:r>
          </a:p>
        </p:txBody>
      </p:sp>
      <p:cxnSp>
        <p:nvCxnSpPr>
          <p:cNvPr id="1033" name="Straight Connector 8"/>
          <p:cNvCxnSpPr>
            <a:cxnSpLocks noChangeShapeType="1"/>
          </p:cNvCxnSpPr>
          <p:nvPr userDrawn="1"/>
        </p:nvCxnSpPr>
        <p:spPr bwMode="auto">
          <a:xfrm rot="5400000" flipH="1" flipV="1">
            <a:off x="-3088481" y="3428206"/>
            <a:ext cx="6858000" cy="1588"/>
          </a:xfrm>
          <a:prstGeom prst="line">
            <a:avLst/>
          </a:prstGeom>
          <a:noFill/>
          <a:ln w="19050" algn="ctr">
            <a:solidFill>
              <a:srgbClr val="CC0000">
                <a:alpha val="12941"/>
              </a:srgbClr>
            </a:solidFill>
            <a:round/>
            <a:headEnd/>
            <a:tailEnd/>
          </a:ln>
          <a:extLst>
            <a:ext uri="{909E8E84-426E-40DD-AFC4-6F175D3DCCD1}">
              <a14:hiddenFill xmlns:a14="http://schemas.microsoft.com/office/drawing/2010/main">
                <a:noFill/>
              </a14:hiddenFill>
            </a:ext>
          </a:extLst>
        </p:spPr>
      </p:cxnSp>
      <p:cxnSp>
        <p:nvCxnSpPr>
          <p:cNvPr id="1034" name="Straight Connector 9"/>
          <p:cNvCxnSpPr>
            <a:cxnSpLocks noChangeShapeType="1"/>
          </p:cNvCxnSpPr>
          <p:nvPr userDrawn="1"/>
        </p:nvCxnSpPr>
        <p:spPr bwMode="auto">
          <a:xfrm>
            <a:off x="0" y="6294438"/>
            <a:ext cx="9144000" cy="14287"/>
          </a:xfrm>
          <a:prstGeom prst="line">
            <a:avLst/>
          </a:prstGeom>
          <a:noFill/>
          <a:ln w="25400" algn="ctr">
            <a:solidFill>
              <a:srgbClr val="CC0000"/>
            </a:solidFill>
            <a:round/>
            <a:headEnd/>
            <a:tailEnd/>
          </a:ln>
          <a:extLst>
            <a:ext uri="{909E8E84-426E-40DD-AFC4-6F175D3DCCD1}">
              <a14:hiddenFill xmlns:a14="http://schemas.microsoft.com/office/drawing/2010/main">
                <a:noFill/>
              </a14:hiddenFill>
            </a:ext>
          </a:extLst>
        </p:spPr>
      </p:cxn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Clr>
          <a:srgbClr val="990000"/>
        </a:buClr>
        <a:buSzPct val="60000"/>
        <a:buFont typeface="Wingdings 2" pitchFamily="18" charset="2"/>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rgbClr val="990000"/>
        </a:buClr>
        <a:buSzPct val="110000"/>
        <a:buFont typeface="Wingdings"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SzPct val="80000"/>
        <a:buFont typeface="Wingdings" pitchFamily="2" charset="2"/>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commons.wikimedia.org/w/index.php?curid=28761830" TargetMode="External"/><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9.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hyperlink" Target="https://www.youtube.com/playlist?list=PL1331A4548513EA81" TargetMode="External"/><Relationship Id="rId2" Type="http://schemas.openxmlformats.org/officeDocument/2006/relationships/hyperlink" Target="http://www.computersciencelab.com/ComputerHistory/History.htm" TargetMode="Externa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hyperlink" Target="https://pp4e-book.github.io/"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mailto:2xx@ceng.metu.edu.tr" TargetMode="External"/><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hyperlink" Target="mailto:skalkan@metu.edu.tr" TargetMode="External"/></Relationships>
</file>

<file path=ppt/slides/_rels/slide5.xml.rels><?xml version="1.0" encoding="UTF-8" standalone="yes"?>
<Relationships xmlns="http://schemas.openxmlformats.org/package/2006/relationships"><Relationship Id="rId3" Type="http://schemas.openxmlformats.org/officeDocument/2006/relationships/hyperlink" Target="https://pp4e-book.github.io/" TargetMode="External"/><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s://pp4e-workbook.github.io/" TargetMode="External"/><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5.tif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ctrTitle"/>
          </p:nvPr>
        </p:nvSpPr>
        <p:spPr/>
        <p:txBody>
          <a:bodyPr/>
          <a:lstStyle/>
          <a:p>
            <a:pPr eaLnBrk="1" hangingPunct="1"/>
            <a:r>
              <a:rPr lang="en-US" altLang="en-US" dirty="0"/>
              <a:t>CEng 240 – Spring 2021</a:t>
            </a:r>
            <a:br>
              <a:rPr lang="en-US" altLang="en-US" dirty="0"/>
            </a:br>
            <a:r>
              <a:rPr lang="en-US" altLang="en-US" dirty="0"/>
              <a:t>Week 1</a:t>
            </a:r>
            <a:endParaRPr lang="tr-TR" altLang="en-US" dirty="0"/>
          </a:p>
        </p:txBody>
      </p:sp>
      <p:sp>
        <p:nvSpPr>
          <p:cNvPr id="3" name="Subtitle 2"/>
          <p:cNvSpPr>
            <a:spLocks noGrp="1"/>
          </p:cNvSpPr>
          <p:nvPr>
            <p:ph type="subTitle" idx="1"/>
          </p:nvPr>
        </p:nvSpPr>
        <p:spPr>
          <a:xfrm>
            <a:off x="1371600" y="4168774"/>
            <a:ext cx="6400800" cy="1470026"/>
          </a:xfrm>
        </p:spPr>
        <p:txBody>
          <a:bodyPr rtlCol="0">
            <a:normAutofit/>
          </a:bodyPr>
          <a:lstStyle/>
          <a:p>
            <a:pPr eaLnBrk="1" hangingPunct="1">
              <a:defRPr/>
            </a:pPr>
            <a:r>
              <a:rPr lang="tr-TR" dirty="0" err="1"/>
              <a:t>Introduction</a:t>
            </a:r>
            <a:r>
              <a:rPr lang="tr-TR" dirty="0"/>
              <a:t>, </a:t>
            </a:r>
          </a:p>
          <a:p>
            <a:pPr eaLnBrk="1" hangingPunct="1">
              <a:defRPr/>
            </a:pPr>
            <a:r>
              <a:rPr lang="tr-TR" dirty="0"/>
              <a:t>Basic </a:t>
            </a:r>
            <a:r>
              <a:rPr lang="tr-TR" dirty="0" err="1"/>
              <a:t>Computer</a:t>
            </a:r>
            <a:r>
              <a:rPr lang="tr-TR" dirty="0"/>
              <a:t> </a:t>
            </a:r>
            <a:r>
              <a:rPr lang="tr-TR" dirty="0" err="1"/>
              <a:t>Organization</a:t>
            </a:r>
            <a:endParaRPr lang="tr-TR" dirty="0"/>
          </a:p>
        </p:txBody>
      </p:sp>
      <p:sp>
        <p:nvSpPr>
          <p:cNvPr id="2" name="TextBox 1">
            <a:extLst>
              <a:ext uri="{FF2B5EF4-FFF2-40B4-BE49-F238E27FC236}">
                <a16:creationId xmlns:a16="http://schemas.microsoft.com/office/drawing/2014/main" id="{A6B44E79-AC4A-5440-8A48-377EF8E315BF}"/>
              </a:ext>
            </a:extLst>
          </p:cNvPr>
          <p:cNvSpPr txBox="1"/>
          <p:nvPr/>
        </p:nvSpPr>
        <p:spPr>
          <a:xfrm>
            <a:off x="3890467" y="3723439"/>
            <a:ext cx="1363065" cy="369332"/>
          </a:xfrm>
          <a:prstGeom prst="rect">
            <a:avLst/>
          </a:prstGeom>
          <a:noFill/>
        </p:spPr>
        <p:txBody>
          <a:bodyPr wrap="none" rtlCol="0">
            <a:spAutoFit/>
          </a:bodyPr>
          <a:lstStyle/>
          <a:p>
            <a:r>
              <a:rPr lang="en-US" dirty="0"/>
              <a:t>Sinan </a:t>
            </a:r>
            <a:r>
              <a:rPr lang="en-US" dirty="0" err="1"/>
              <a:t>Kalkan</a:t>
            </a:r>
            <a:endParaRPr lang="en-US" dirty="0"/>
          </a:p>
        </p:txBody>
      </p:sp>
      <p:sp>
        <p:nvSpPr>
          <p:cNvPr id="4" name="TextBox 3">
            <a:extLst>
              <a:ext uri="{FF2B5EF4-FFF2-40B4-BE49-F238E27FC236}">
                <a16:creationId xmlns:a16="http://schemas.microsoft.com/office/drawing/2014/main" id="{2D3875B4-C147-9349-B925-2C7BED89C4ED}"/>
              </a:ext>
            </a:extLst>
          </p:cNvPr>
          <p:cNvSpPr txBox="1"/>
          <p:nvPr/>
        </p:nvSpPr>
        <p:spPr>
          <a:xfrm>
            <a:off x="395536" y="5517232"/>
            <a:ext cx="8640960" cy="830997"/>
          </a:xfrm>
          <a:prstGeom prst="rect">
            <a:avLst/>
          </a:prstGeom>
          <a:noFill/>
        </p:spPr>
        <p:txBody>
          <a:bodyPr wrap="square" rtlCol="0">
            <a:spAutoFit/>
          </a:bodyPr>
          <a:lstStyle/>
          <a:p>
            <a:r>
              <a:rPr lang="en-US" sz="1600" i="1" dirty="0">
                <a:solidFill>
                  <a:schemeClr val="bg1">
                    <a:lumMod val="50000"/>
                  </a:schemeClr>
                </a:solidFill>
              </a:rPr>
              <a:t>Disclaimer: Figures without reference are from either from “Introduction to programming concepts with case studies in Python” or “Programming with Python for Engineers”, which are both co-authored by me.</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7D93B3-338F-974D-8711-B14F63351200}"/>
              </a:ext>
            </a:extLst>
          </p:cNvPr>
          <p:cNvSpPr>
            <a:spLocks noGrp="1"/>
          </p:cNvSpPr>
          <p:nvPr>
            <p:ph type="title"/>
          </p:nvPr>
        </p:nvSpPr>
        <p:spPr/>
        <p:txBody>
          <a:bodyPr/>
          <a:lstStyle/>
          <a:p>
            <a:r>
              <a:rPr lang="en-US" dirty="0"/>
              <a:t>What is a computer?</a:t>
            </a:r>
          </a:p>
        </p:txBody>
      </p:sp>
      <p:sp>
        <p:nvSpPr>
          <p:cNvPr id="3" name="Content Placeholder 2">
            <a:extLst>
              <a:ext uri="{FF2B5EF4-FFF2-40B4-BE49-F238E27FC236}">
                <a16:creationId xmlns:a16="http://schemas.microsoft.com/office/drawing/2014/main" id="{B90169F2-F168-204C-B499-0FDD2398BDEC}"/>
              </a:ext>
            </a:extLst>
          </p:cNvPr>
          <p:cNvSpPr>
            <a:spLocks noGrp="1"/>
          </p:cNvSpPr>
          <p:nvPr>
            <p:ph idx="1"/>
          </p:nvPr>
        </p:nvSpPr>
        <p:spPr/>
        <p:txBody>
          <a:bodyPr/>
          <a:lstStyle/>
          <a:p>
            <a:endParaRPr lang="en-US"/>
          </a:p>
        </p:txBody>
      </p:sp>
      <p:sp>
        <p:nvSpPr>
          <p:cNvPr id="4" name="Date Placeholder 3">
            <a:extLst>
              <a:ext uri="{FF2B5EF4-FFF2-40B4-BE49-F238E27FC236}">
                <a16:creationId xmlns:a16="http://schemas.microsoft.com/office/drawing/2014/main" id="{AEC3B7F1-85EC-BA43-8E4F-19476292EFF6}"/>
              </a:ext>
            </a:extLst>
          </p:cNvPr>
          <p:cNvSpPr>
            <a:spLocks noGrp="1"/>
          </p:cNvSpPr>
          <p:nvPr>
            <p:ph type="dt" sz="half" idx="10"/>
          </p:nvPr>
        </p:nvSpPr>
        <p:spPr/>
        <p:txBody>
          <a:bodyPr/>
          <a:lstStyle/>
          <a:p>
            <a:pPr>
              <a:defRPr/>
            </a:pPr>
            <a:r>
              <a:rPr lang="en-GB"/>
              <a:t>2021</a:t>
            </a:r>
            <a:endParaRPr lang="tr-TR"/>
          </a:p>
        </p:txBody>
      </p:sp>
      <p:sp>
        <p:nvSpPr>
          <p:cNvPr id="5" name="Footer Placeholder 4">
            <a:extLst>
              <a:ext uri="{FF2B5EF4-FFF2-40B4-BE49-F238E27FC236}">
                <a16:creationId xmlns:a16="http://schemas.microsoft.com/office/drawing/2014/main" id="{D41442F1-5013-C649-A2C9-2B09692E8F15}"/>
              </a:ext>
            </a:extLst>
          </p:cNvPr>
          <p:cNvSpPr>
            <a:spLocks noGrp="1"/>
          </p:cNvSpPr>
          <p:nvPr>
            <p:ph type="ftr" sz="quarter" idx="11"/>
          </p:nvPr>
        </p:nvSpPr>
        <p:spPr/>
        <p:txBody>
          <a:bodyPr/>
          <a:lstStyle/>
          <a:p>
            <a:pPr>
              <a:defRPr/>
            </a:pPr>
            <a:r>
              <a:rPr lang="sv-SE"/>
              <a:t>S. Kalkan - CEng 240</a:t>
            </a:r>
            <a:endParaRPr lang="tr-TR"/>
          </a:p>
        </p:txBody>
      </p:sp>
      <p:sp>
        <p:nvSpPr>
          <p:cNvPr id="6" name="Slide Number Placeholder 5">
            <a:extLst>
              <a:ext uri="{FF2B5EF4-FFF2-40B4-BE49-F238E27FC236}">
                <a16:creationId xmlns:a16="http://schemas.microsoft.com/office/drawing/2014/main" id="{93D329A7-8419-CC47-80E4-55F255E71E8B}"/>
              </a:ext>
            </a:extLst>
          </p:cNvPr>
          <p:cNvSpPr>
            <a:spLocks noGrp="1"/>
          </p:cNvSpPr>
          <p:nvPr>
            <p:ph type="sldNum" sz="quarter" idx="12"/>
          </p:nvPr>
        </p:nvSpPr>
        <p:spPr/>
        <p:txBody>
          <a:bodyPr/>
          <a:lstStyle/>
          <a:p>
            <a:pPr>
              <a:defRPr/>
            </a:pPr>
            <a:fld id="{F1832DDB-9586-4B2A-9407-8E5513B0C8D2}" type="slidenum">
              <a:rPr lang="tr-TR" smtClean="0"/>
              <a:pPr>
                <a:defRPr/>
              </a:pPr>
              <a:t>10</a:t>
            </a:fld>
            <a:endParaRPr lang="tr-TR"/>
          </a:p>
        </p:txBody>
      </p:sp>
      <p:pic>
        <p:nvPicPr>
          <p:cNvPr id="2050" name="Picture 2">
            <a:extLst>
              <a:ext uri="{FF2B5EF4-FFF2-40B4-BE49-F238E27FC236}">
                <a16:creationId xmlns:a16="http://schemas.microsoft.com/office/drawing/2014/main" id="{7ED77FE3-BDD7-9946-A9F0-F0229F0AE6F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63688" y="1988840"/>
            <a:ext cx="5353735" cy="3452044"/>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a:extLst>
              <a:ext uri="{FF2B5EF4-FFF2-40B4-BE49-F238E27FC236}">
                <a16:creationId xmlns:a16="http://schemas.microsoft.com/office/drawing/2014/main" id="{000B9D2E-B034-E84F-A2E4-3AAC291FD558}"/>
              </a:ext>
            </a:extLst>
          </p:cNvPr>
          <p:cNvSpPr/>
          <p:nvPr/>
        </p:nvSpPr>
        <p:spPr>
          <a:xfrm>
            <a:off x="4283968" y="5829524"/>
            <a:ext cx="5004048" cy="461665"/>
          </a:xfrm>
          <a:prstGeom prst="rect">
            <a:avLst/>
          </a:prstGeom>
        </p:spPr>
        <p:txBody>
          <a:bodyPr wrap="square">
            <a:spAutoFit/>
          </a:bodyPr>
          <a:lstStyle/>
          <a:p>
            <a:r>
              <a:rPr lang="en-GB" sz="1200" dirty="0">
                <a:latin typeface="Roboto" panose="02000000000000000000" pitchFamily="2" charset="0"/>
              </a:rPr>
              <a:t>[Drawing by </a:t>
            </a:r>
            <a:r>
              <a:rPr lang="en-GB" sz="1200" dirty="0" err="1">
                <a:latin typeface="Roboto" panose="02000000000000000000" pitchFamily="2" charset="0"/>
              </a:rPr>
              <a:t>BruceBlaus</a:t>
            </a:r>
            <a:r>
              <a:rPr lang="en-GB" sz="1200" dirty="0">
                <a:latin typeface="Roboto" panose="02000000000000000000" pitchFamily="2" charset="0"/>
              </a:rPr>
              <a:t> - Own work, CC BY 3.0, </a:t>
            </a:r>
            <a:r>
              <a:rPr lang="en-GB" sz="1200" dirty="0">
                <a:solidFill>
                  <a:srgbClr val="FF6E40"/>
                </a:solidFill>
                <a:latin typeface="Roboto" panose="02000000000000000000" pitchFamily="2" charset="0"/>
                <a:hlinkClick r:id="rId3"/>
              </a:rPr>
              <a:t>https://commons.wikimedia.org/w/index.php?curid=28761830</a:t>
            </a:r>
            <a:r>
              <a:rPr lang="en-GB" sz="1200" dirty="0">
                <a:latin typeface="Roboto" panose="02000000000000000000" pitchFamily="2" charset="0"/>
              </a:rPr>
              <a:t>]</a:t>
            </a:r>
            <a:endParaRPr lang="en-US" sz="1200" dirty="0"/>
          </a:p>
        </p:txBody>
      </p:sp>
    </p:spTree>
    <p:extLst>
      <p:ext uri="{BB962C8B-B14F-4D97-AF65-F5344CB8AC3E}">
        <p14:creationId xmlns:p14="http://schemas.microsoft.com/office/powerpoint/2010/main" val="14038699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A42969-2B62-A34C-8C69-8778A0BC8F5B}"/>
              </a:ext>
            </a:extLst>
          </p:cNvPr>
          <p:cNvSpPr>
            <a:spLocks noGrp="1"/>
          </p:cNvSpPr>
          <p:nvPr>
            <p:ph type="title"/>
          </p:nvPr>
        </p:nvSpPr>
        <p:spPr/>
        <p:txBody>
          <a:bodyPr/>
          <a:lstStyle/>
          <a:p>
            <a:r>
              <a:rPr lang="en-US" dirty="0"/>
              <a:t>What is programming?</a:t>
            </a:r>
          </a:p>
        </p:txBody>
      </p:sp>
      <p:sp>
        <p:nvSpPr>
          <p:cNvPr id="3" name="Content Placeholder 2">
            <a:extLst>
              <a:ext uri="{FF2B5EF4-FFF2-40B4-BE49-F238E27FC236}">
                <a16:creationId xmlns:a16="http://schemas.microsoft.com/office/drawing/2014/main" id="{14A1AF02-A05A-4048-825D-B4D3E276976F}"/>
              </a:ext>
            </a:extLst>
          </p:cNvPr>
          <p:cNvSpPr>
            <a:spLocks noGrp="1"/>
          </p:cNvSpPr>
          <p:nvPr>
            <p:ph idx="1"/>
          </p:nvPr>
        </p:nvSpPr>
        <p:spPr/>
        <p:txBody>
          <a:bodyPr/>
          <a:lstStyle/>
          <a:p>
            <a:endParaRPr lang="en-US"/>
          </a:p>
        </p:txBody>
      </p:sp>
      <p:sp>
        <p:nvSpPr>
          <p:cNvPr id="4" name="Date Placeholder 3">
            <a:extLst>
              <a:ext uri="{FF2B5EF4-FFF2-40B4-BE49-F238E27FC236}">
                <a16:creationId xmlns:a16="http://schemas.microsoft.com/office/drawing/2014/main" id="{902ABBF6-E868-2540-B537-53B7DCCCAA74}"/>
              </a:ext>
            </a:extLst>
          </p:cNvPr>
          <p:cNvSpPr>
            <a:spLocks noGrp="1"/>
          </p:cNvSpPr>
          <p:nvPr>
            <p:ph type="dt" sz="half" idx="10"/>
          </p:nvPr>
        </p:nvSpPr>
        <p:spPr/>
        <p:txBody>
          <a:bodyPr/>
          <a:lstStyle/>
          <a:p>
            <a:pPr>
              <a:defRPr/>
            </a:pPr>
            <a:r>
              <a:rPr lang="en-GB"/>
              <a:t>2021</a:t>
            </a:r>
            <a:endParaRPr lang="tr-TR"/>
          </a:p>
        </p:txBody>
      </p:sp>
      <p:sp>
        <p:nvSpPr>
          <p:cNvPr id="5" name="Footer Placeholder 4">
            <a:extLst>
              <a:ext uri="{FF2B5EF4-FFF2-40B4-BE49-F238E27FC236}">
                <a16:creationId xmlns:a16="http://schemas.microsoft.com/office/drawing/2014/main" id="{BFE6FC6E-C950-7C4A-B055-A4C33A133534}"/>
              </a:ext>
            </a:extLst>
          </p:cNvPr>
          <p:cNvSpPr>
            <a:spLocks noGrp="1"/>
          </p:cNvSpPr>
          <p:nvPr>
            <p:ph type="ftr" sz="quarter" idx="11"/>
          </p:nvPr>
        </p:nvSpPr>
        <p:spPr/>
        <p:txBody>
          <a:bodyPr/>
          <a:lstStyle/>
          <a:p>
            <a:pPr>
              <a:defRPr/>
            </a:pPr>
            <a:r>
              <a:rPr lang="sv-SE"/>
              <a:t>S. Kalkan - CEng 240</a:t>
            </a:r>
            <a:endParaRPr lang="tr-TR"/>
          </a:p>
        </p:txBody>
      </p:sp>
      <p:sp>
        <p:nvSpPr>
          <p:cNvPr id="6" name="Slide Number Placeholder 5">
            <a:extLst>
              <a:ext uri="{FF2B5EF4-FFF2-40B4-BE49-F238E27FC236}">
                <a16:creationId xmlns:a16="http://schemas.microsoft.com/office/drawing/2014/main" id="{78E1E621-AA2B-6644-9C6B-C3C3462251F0}"/>
              </a:ext>
            </a:extLst>
          </p:cNvPr>
          <p:cNvSpPr>
            <a:spLocks noGrp="1"/>
          </p:cNvSpPr>
          <p:nvPr>
            <p:ph type="sldNum" sz="quarter" idx="12"/>
          </p:nvPr>
        </p:nvSpPr>
        <p:spPr/>
        <p:txBody>
          <a:bodyPr/>
          <a:lstStyle/>
          <a:p>
            <a:pPr>
              <a:defRPr/>
            </a:pPr>
            <a:fld id="{F1832DDB-9586-4B2A-9407-8E5513B0C8D2}" type="slidenum">
              <a:rPr lang="tr-TR" smtClean="0"/>
              <a:pPr>
                <a:defRPr/>
              </a:pPr>
              <a:t>11</a:t>
            </a:fld>
            <a:endParaRPr lang="tr-TR"/>
          </a:p>
        </p:txBody>
      </p:sp>
      <p:sp>
        <p:nvSpPr>
          <p:cNvPr id="7" name="Right Arrow 6">
            <a:extLst>
              <a:ext uri="{FF2B5EF4-FFF2-40B4-BE49-F238E27FC236}">
                <a16:creationId xmlns:a16="http://schemas.microsoft.com/office/drawing/2014/main" id="{4C4B9FD1-9372-1C4A-BC15-AA0A8A85352E}"/>
              </a:ext>
            </a:extLst>
          </p:cNvPr>
          <p:cNvSpPr/>
          <p:nvPr/>
        </p:nvSpPr>
        <p:spPr>
          <a:xfrm>
            <a:off x="5278438" y="3810000"/>
            <a:ext cx="676275" cy="7620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8" name="Picture 3">
            <a:extLst>
              <a:ext uri="{FF2B5EF4-FFF2-40B4-BE49-F238E27FC236}">
                <a16:creationId xmlns:a16="http://schemas.microsoft.com/office/drawing/2014/main" id="{AA421382-C32F-A945-B650-01838B90002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29400" y="2578100"/>
            <a:ext cx="2381250" cy="2638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Box 8">
            <a:extLst>
              <a:ext uri="{FF2B5EF4-FFF2-40B4-BE49-F238E27FC236}">
                <a16:creationId xmlns:a16="http://schemas.microsoft.com/office/drawing/2014/main" id="{1007BB9D-C376-4244-BDAF-E0963F06D85B}"/>
              </a:ext>
            </a:extLst>
          </p:cNvPr>
          <p:cNvSpPr txBox="1">
            <a:spLocks noChangeArrowheads="1"/>
          </p:cNvSpPr>
          <p:nvPr/>
        </p:nvSpPr>
        <p:spPr bwMode="auto">
          <a:xfrm>
            <a:off x="6757988" y="5302250"/>
            <a:ext cx="12096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b="1"/>
              <a:t>PROGRAM</a:t>
            </a:r>
          </a:p>
        </p:txBody>
      </p:sp>
      <p:sp>
        <p:nvSpPr>
          <p:cNvPr id="10" name="TextBox 9">
            <a:extLst>
              <a:ext uri="{FF2B5EF4-FFF2-40B4-BE49-F238E27FC236}">
                <a16:creationId xmlns:a16="http://schemas.microsoft.com/office/drawing/2014/main" id="{BEC7D098-26D7-484F-96D0-C85B9D3C6944}"/>
              </a:ext>
            </a:extLst>
          </p:cNvPr>
          <p:cNvSpPr txBox="1">
            <a:spLocks noChangeArrowheads="1"/>
          </p:cNvSpPr>
          <p:nvPr/>
        </p:nvSpPr>
        <p:spPr bwMode="auto">
          <a:xfrm>
            <a:off x="4876800" y="3200400"/>
            <a:ext cx="16192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b="1"/>
              <a:t>IMPLEMENTED</a:t>
            </a:r>
          </a:p>
        </p:txBody>
      </p:sp>
      <p:pic>
        <p:nvPicPr>
          <p:cNvPr id="11" name="Picture 2">
            <a:extLst>
              <a:ext uri="{FF2B5EF4-FFF2-40B4-BE49-F238E27FC236}">
                <a16:creationId xmlns:a16="http://schemas.microsoft.com/office/drawing/2014/main" id="{6EC9855F-B393-6445-8CA6-0750BF35BDD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950" y="1384300"/>
            <a:ext cx="4549775" cy="5245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266685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AD4937-A7B8-584F-8560-A9A41528EE32}"/>
              </a:ext>
            </a:extLst>
          </p:cNvPr>
          <p:cNvSpPr>
            <a:spLocks noGrp="1"/>
          </p:cNvSpPr>
          <p:nvPr>
            <p:ph type="title"/>
          </p:nvPr>
        </p:nvSpPr>
        <p:spPr/>
        <p:txBody>
          <a:bodyPr/>
          <a:lstStyle/>
          <a:p>
            <a:r>
              <a:rPr lang="en-US" dirty="0"/>
              <a:t>What is a programming?</a:t>
            </a:r>
          </a:p>
        </p:txBody>
      </p:sp>
      <p:sp>
        <p:nvSpPr>
          <p:cNvPr id="3" name="Content Placeholder 2">
            <a:extLst>
              <a:ext uri="{FF2B5EF4-FFF2-40B4-BE49-F238E27FC236}">
                <a16:creationId xmlns:a16="http://schemas.microsoft.com/office/drawing/2014/main" id="{F28F0FEE-76AA-3946-8ADF-EFE027A38DD0}"/>
              </a:ext>
            </a:extLst>
          </p:cNvPr>
          <p:cNvSpPr>
            <a:spLocks noGrp="1"/>
          </p:cNvSpPr>
          <p:nvPr>
            <p:ph idx="1"/>
          </p:nvPr>
        </p:nvSpPr>
        <p:spPr>
          <a:xfrm>
            <a:off x="755576" y="2060848"/>
            <a:ext cx="7931224" cy="4065315"/>
          </a:xfrm>
        </p:spPr>
        <p:txBody>
          <a:bodyPr/>
          <a:lstStyle/>
          <a:p>
            <a:r>
              <a:rPr lang="en-US" dirty="0"/>
              <a:t>Program:</a:t>
            </a:r>
          </a:p>
          <a:p>
            <a:pPr lvl="1"/>
            <a:r>
              <a:rPr lang="en-US" dirty="0"/>
              <a:t>“a series of steps to be carried out or goals to be accomplished”</a:t>
            </a:r>
          </a:p>
          <a:p>
            <a:endParaRPr lang="en-US" dirty="0"/>
          </a:p>
          <a:p>
            <a:r>
              <a:rPr lang="en-US" dirty="0"/>
              <a:t>A recipe for cooking a certain dish is also a program (but not a computer program).</a:t>
            </a:r>
          </a:p>
          <a:p>
            <a:endParaRPr lang="en-US" dirty="0"/>
          </a:p>
        </p:txBody>
      </p:sp>
      <p:sp>
        <p:nvSpPr>
          <p:cNvPr id="4" name="Date Placeholder 3">
            <a:extLst>
              <a:ext uri="{FF2B5EF4-FFF2-40B4-BE49-F238E27FC236}">
                <a16:creationId xmlns:a16="http://schemas.microsoft.com/office/drawing/2014/main" id="{1B66CEB9-2BB9-7348-AC67-2E8A19D6434B}"/>
              </a:ext>
            </a:extLst>
          </p:cNvPr>
          <p:cNvSpPr>
            <a:spLocks noGrp="1"/>
          </p:cNvSpPr>
          <p:nvPr>
            <p:ph type="dt" sz="half" idx="10"/>
          </p:nvPr>
        </p:nvSpPr>
        <p:spPr/>
        <p:txBody>
          <a:bodyPr/>
          <a:lstStyle/>
          <a:p>
            <a:pPr>
              <a:defRPr/>
            </a:pPr>
            <a:r>
              <a:rPr lang="en-GB"/>
              <a:t>2021</a:t>
            </a:r>
            <a:endParaRPr lang="tr-TR"/>
          </a:p>
        </p:txBody>
      </p:sp>
      <p:sp>
        <p:nvSpPr>
          <p:cNvPr id="5" name="Footer Placeholder 4">
            <a:extLst>
              <a:ext uri="{FF2B5EF4-FFF2-40B4-BE49-F238E27FC236}">
                <a16:creationId xmlns:a16="http://schemas.microsoft.com/office/drawing/2014/main" id="{321681B6-CBD2-2947-9403-28B1FA5DC337}"/>
              </a:ext>
            </a:extLst>
          </p:cNvPr>
          <p:cNvSpPr>
            <a:spLocks noGrp="1"/>
          </p:cNvSpPr>
          <p:nvPr>
            <p:ph type="ftr" sz="quarter" idx="11"/>
          </p:nvPr>
        </p:nvSpPr>
        <p:spPr/>
        <p:txBody>
          <a:bodyPr/>
          <a:lstStyle/>
          <a:p>
            <a:pPr>
              <a:defRPr/>
            </a:pPr>
            <a:r>
              <a:rPr lang="sv-SE"/>
              <a:t>S. Kalkan - CEng 240</a:t>
            </a:r>
            <a:endParaRPr lang="tr-TR"/>
          </a:p>
        </p:txBody>
      </p:sp>
      <p:sp>
        <p:nvSpPr>
          <p:cNvPr id="6" name="Slide Number Placeholder 5">
            <a:extLst>
              <a:ext uri="{FF2B5EF4-FFF2-40B4-BE49-F238E27FC236}">
                <a16:creationId xmlns:a16="http://schemas.microsoft.com/office/drawing/2014/main" id="{0D870A1A-F2C5-EA4C-B6BA-D52E06BE3F09}"/>
              </a:ext>
            </a:extLst>
          </p:cNvPr>
          <p:cNvSpPr>
            <a:spLocks noGrp="1"/>
          </p:cNvSpPr>
          <p:nvPr>
            <p:ph type="sldNum" sz="quarter" idx="12"/>
          </p:nvPr>
        </p:nvSpPr>
        <p:spPr/>
        <p:txBody>
          <a:bodyPr/>
          <a:lstStyle/>
          <a:p>
            <a:pPr>
              <a:defRPr/>
            </a:pPr>
            <a:fld id="{F1832DDB-9586-4B2A-9407-8E5513B0C8D2}" type="slidenum">
              <a:rPr lang="tr-TR" smtClean="0"/>
              <a:pPr>
                <a:defRPr/>
              </a:pPr>
              <a:t>12</a:t>
            </a:fld>
            <a:endParaRPr lang="tr-TR"/>
          </a:p>
        </p:txBody>
      </p:sp>
    </p:spTree>
    <p:extLst>
      <p:ext uri="{BB962C8B-B14F-4D97-AF65-F5344CB8AC3E}">
        <p14:creationId xmlns:p14="http://schemas.microsoft.com/office/powerpoint/2010/main" val="363041856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F190F1-389D-9D4B-A26B-F276DC9E49E5}"/>
              </a:ext>
            </a:extLst>
          </p:cNvPr>
          <p:cNvSpPr>
            <a:spLocks noGrp="1"/>
          </p:cNvSpPr>
          <p:nvPr>
            <p:ph type="title"/>
          </p:nvPr>
        </p:nvSpPr>
        <p:spPr/>
        <p:txBody>
          <a:bodyPr/>
          <a:lstStyle/>
          <a:p>
            <a:r>
              <a:rPr lang="en-US" dirty="0"/>
              <a:t>What is programming?</a:t>
            </a:r>
          </a:p>
        </p:txBody>
      </p:sp>
      <p:sp>
        <p:nvSpPr>
          <p:cNvPr id="3" name="Content Placeholder 2">
            <a:extLst>
              <a:ext uri="{FF2B5EF4-FFF2-40B4-BE49-F238E27FC236}">
                <a16:creationId xmlns:a16="http://schemas.microsoft.com/office/drawing/2014/main" id="{3819E848-6C7A-FC4A-A6E0-238F70CBD416}"/>
              </a:ext>
            </a:extLst>
          </p:cNvPr>
          <p:cNvSpPr>
            <a:spLocks noGrp="1"/>
          </p:cNvSpPr>
          <p:nvPr>
            <p:ph idx="1"/>
          </p:nvPr>
        </p:nvSpPr>
        <p:spPr/>
        <p:txBody>
          <a:bodyPr/>
          <a:lstStyle/>
          <a:p>
            <a:endParaRPr lang="en-US"/>
          </a:p>
        </p:txBody>
      </p:sp>
      <p:sp>
        <p:nvSpPr>
          <p:cNvPr id="4" name="Date Placeholder 3">
            <a:extLst>
              <a:ext uri="{FF2B5EF4-FFF2-40B4-BE49-F238E27FC236}">
                <a16:creationId xmlns:a16="http://schemas.microsoft.com/office/drawing/2014/main" id="{24C7CCB2-B7E9-A84A-8D15-7987B4CB12BA}"/>
              </a:ext>
            </a:extLst>
          </p:cNvPr>
          <p:cNvSpPr>
            <a:spLocks noGrp="1"/>
          </p:cNvSpPr>
          <p:nvPr>
            <p:ph type="dt" sz="half" idx="10"/>
          </p:nvPr>
        </p:nvSpPr>
        <p:spPr/>
        <p:txBody>
          <a:bodyPr/>
          <a:lstStyle/>
          <a:p>
            <a:pPr>
              <a:defRPr/>
            </a:pPr>
            <a:r>
              <a:rPr lang="en-GB"/>
              <a:t>2021</a:t>
            </a:r>
            <a:endParaRPr lang="tr-TR"/>
          </a:p>
        </p:txBody>
      </p:sp>
      <p:sp>
        <p:nvSpPr>
          <p:cNvPr id="5" name="Footer Placeholder 4">
            <a:extLst>
              <a:ext uri="{FF2B5EF4-FFF2-40B4-BE49-F238E27FC236}">
                <a16:creationId xmlns:a16="http://schemas.microsoft.com/office/drawing/2014/main" id="{84C8500E-AE73-DF4F-89EE-44228F52E97A}"/>
              </a:ext>
            </a:extLst>
          </p:cNvPr>
          <p:cNvSpPr>
            <a:spLocks noGrp="1"/>
          </p:cNvSpPr>
          <p:nvPr>
            <p:ph type="ftr" sz="quarter" idx="11"/>
          </p:nvPr>
        </p:nvSpPr>
        <p:spPr/>
        <p:txBody>
          <a:bodyPr/>
          <a:lstStyle/>
          <a:p>
            <a:pPr>
              <a:defRPr/>
            </a:pPr>
            <a:r>
              <a:rPr lang="sv-SE"/>
              <a:t>S. Kalkan - CEng 240</a:t>
            </a:r>
            <a:endParaRPr lang="tr-TR"/>
          </a:p>
        </p:txBody>
      </p:sp>
      <p:sp>
        <p:nvSpPr>
          <p:cNvPr id="6" name="Slide Number Placeholder 5">
            <a:extLst>
              <a:ext uri="{FF2B5EF4-FFF2-40B4-BE49-F238E27FC236}">
                <a16:creationId xmlns:a16="http://schemas.microsoft.com/office/drawing/2014/main" id="{BB3D9E58-0425-E049-A03F-4439188BF645}"/>
              </a:ext>
            </a:extLst>
          </p:cNvPr>
          <p:cNvSpPr>
            <a:spLocks noGrp="1"/>
          </p:cNvSpPr>
          <p:nvPr>
            <p:ph type="sldNum" sz="quarter" idx="12"/>
          </p:nvPr>
        </p:nvSpPr>
        <p:spPr/>
        <p:txBody>
          <a:bodyPr/>
          <a:lstStyle/>
          <a:p>
            <a:pPr>
              <a:defRPr/>
            </a:pPr>
            <a:fld id="{F1832DDB-9586-4B2A-9407-8E5513B0C8D2}" type="slidenum">
              <a:rPr lang="tr-TR" smtClean="0"/>
              <a:pPr>
                <a:defRPr/>
              </a:pPr>
              <a:t>13</a:t>
            </a:fld>
            <a:endParaRPr lang="tr-TR"/>
          </a:p>
        </p:txBody>
      </p:sp>
      <p:sp>
        <p:nvSpPr>
          <p:cNvPr id="7" name="Rectangle 6">
            <a:extLst>
              <a:ext uri="{FF2B5EF4-FFF2-40B4-BE49-F238E27FC236}">
                <a16:creationId xmlns:a16="http://schemas.microsoft.com/office/drawing/2014/main" id="{7CABC391-663C-7A47-A5FA-9E065AC215CE}"/>
              </a:ext>
            </a:extLst>
          </p:cNvPr>
          <p:cNvSpPr/>
          <p:nvPr/>
        </p:nvSpPr>
        <p:spPr>
          <a:xfrm>
            <a:off x="2208369" y="5939393"/>
            <a:ext cx="5382344" cy="369332"/>
          </a:xfrm>
          <a:prstGeom prst="rect">
            <a:avLst/>
          </a:prstGeom>
        </p:spPr>
        <p:txBody>
          <a:bodyPr wrap="square">
            <a:spAutoFit/>
          </a:bodyPr>
          <a:lstStyle/>
          <a:p>
            <a:r>
              <a:rPr lang="en-US" dirty="0"/>
              <a:t>https://</a:t>
            </a:r>
            <a:r>
              <a:rPr lang="en-US" dirty="0" err="1"/>
              <a:t>www.youtube.com</a:t>
            </a:r>
            <a:r>
              <a:rPr lang="en-US" dirty="0"/>
              <a:t>/</a:t>
            </a:r>
            <a:r>
              <a:rPr lang="en-US" dirty="0" err="1"/>
              <a:t>watch?v</a:t>
            </a:r>
            <a:r>
              <a:rPr lang="en-US" dirty="0"/>
              <a:t>=Ct-</a:t>
            </a:r>
            <a:r>
              <a:rPr lang="en-US" dirty="0" err="1"/>
              <a:t>lOOUqmyY</a:t>
            </a:r>
            <a:endParaRPr lang="en-US" dirty="0"/>
          </a:p>
        </p:txBody>
      </p:sp>
      <p:pic>
        <p:nvPicPr>
          <p:cNvPr id="8" name="Picture 7">
            <a:extLst>
              <a:ext uri="{FF2B5EF4-FFF2-40B4-BE49-F238E27FC236}">
                <a16:creationId xmlns:a16="http://schemas.microsoft.com/office/drawing/2014/main" id="{9274B5A1-627A-5C41-8AE1-6D058172C8A0}"/>
              </a:ext>
            </a:extLst>
          </p:cNvPr>
          <p:cNvPicPr>
            <a:picLocks noChangeAspect="1"/>
          </p:cNvPicPr>
          <p:nvPr/>
        </p:nvPicPr>
        <p:blipFill>
          <a:blip r:embed="rId2"/>
          <a:stretch>
            <a:fillRect/>
          </a:stretch>
        </p:blipFill>
        <p:spPr>
          <a:xfrm>
            <a:off x="1043608" y="1410615"/>
            <a:ext cx="7323162" cy="4356818"/>
          </a:xfrm>
          <a:prstGeom prst="rect">
            <a:avLst/>
          </a:prstGeom>
        </p:spPr>
      </p:pic>
    </p:spTree>
    <p:extLst>
      <p:ext uri="{BB962C8B-B14F-4D97-AF65-F5344CB8AC3E}">
        <p14:creationId xmlns:p14="http://schemas.microsoft.com/office/powerpoint/2010/main" val="404980343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32A54A-B662-8C49-8312-27514DBBADB5}"/>
              </a:ext>
            </a:extLst>
          </p:cNvPr>
          <p:cNvSpPr>
            <a:spLocks noGrp="1"/>
          </p:cNvSpPr>
          <p:nvPr>
            <p:ph type="title"/>
          </p:nvPr>
        </p:nvSpPr>
        <p:spPr/>
        <p:txBody>
          <a:bodyPr/>
          <a:lstStyle/>
          <a:p>
            <a:r>
              <a:rPr lang="en-US" dirty="0"/>
              <a:t>Von Neumann Architecture</a:t>
            </a:r>
          </a:p>
        </p:txBody>
      </p:sp>
      <p:sp>
        <p:nvSpPr>
          <p:cNvPr id="3" name="Content Placeholder 2">
            <a:extLst>
              <a:ext uri="{FF2B5EF4-FFF2-40B4-BE49-F238E27FC236}">
                <a16:creationId xmlns:a16="http://schemas.microsoft.com/office/drawing/2014/main" id="{6DD15496-F06D-4349-A50B-47BAF75D62E5}"/>
              </a:ext>
            </a:extLst>
          </p:cNvPr>
          <p:cNvSpPr>
            <a:spLocks noGrp="1"/>
          </p:cNvSpPr>
          <p:nvPr>
            <p:ph idx="1"/>
          </p:nvPr>
        </p:nvSpPr>
        <p:spPr/>
        <p:txBody>
          <a:bodyPr/>
          <a:lstStyle/>
          <a:p>
            <a:endParaRPr lang="en-US"/>
          </a:p>
        </p:txBody>
      </p:sp>
      <p:sp>
        <p:nvSpPr>
          <p:cNvPr id="4" name="Date Placeholder 3">
            <a:extLst>
              <a:ext uri="{FF2B5EF4-FFF2-40B4-BE49-F238E27FC236}">
                <a16:creationId xmlns:a16="http://schemas.microsoft.com/office/drawing/2014/main" id="{2B5BEFC0-C7D8-7D46-BFE9-488AE4ACBA3D}"/>
              </a:ext>
            </a:extLst>
          </p:cNvPr>
          <p:cNvSpPr>
            <a:spLocks noGrp="1"/>
          </p:cNvSpPr>
          <p:nvPr>
            <p:ph type="dt" sz="half" idx="10"/>
          </p:nvPr>
        </p:nvSpPr>
        <p:spPr/>
        <p:txBody>
          <a:bodyPr/>
          <a:lstStyle/>
          <a:p>
            <a:pPr>
              <a:defRPr/>
            </a:pPr>
            <a:r>
              <a:rPr lang="en-GB"/>
              <a:t>2021</a:t>
            </a:r>
            <a:endParaRPr lang="tr-TR"/>
          </a:p>
        </p:txBody>
      </p:sp>
      <p:sp>
        <p:nvSpPr>
          <p:cNvPr id="5" name="Footer Placeholder 4">
            <a:extLst>
              <a:ext uri="{FF2B5EF4-FFF2-40B4-BE49-F238E27FC236}">
                <a16:creationId xmlns:a16="http://schemas.microsoft.com/office/drawing/2014/main" id="{B2CE0A7B-4684-0043-ADD5-1719AF55A498}"/>
              </a:ext>
            </a:extLst>
          </p:cNvPr>
          <p:cNvSpPr>
            <a:spLocks noGrp="1"/>
          </p:cNvSpPr>
          <p:nvPr>
            <p:ph type="ftr" sz="quarter" idx="11"/>
          </p:nvPr>
        </p:nvSpPr>
        <p:spPr/>
        <p:txBody>
          <a:bodyPr/>
          <a:lstStyle/>
          <a:p>
            <a:pPr>
              <a:defRPr/>
            </a:pPr>
            <a:r>
              <a:rPr lang="sv-SE"/>
              <a:t>S. Kalkan - CEng 240</a:t>
            </a:r>
            <a:endParaRPr lang="tr-TR"/>
          </a:p>
        </p:txBody>
      </p:sp>
      <p:sp>
        <p:nvSpPr>
          <p:cNvPr id="6" name="Slide Number Placeholder 5">
            <a:extLst>
              <a:ext uri="{FF2B5EF4-FFF2-40B4-BE49-F238E27FC236}">
                <a16:creationId xmlns:a16="http://schemas.microsoft.com/office/drawing/2014/main" id="{C7E3835D-8CE0-164D-A988-4A33C844B3E4}"/>
              </a:ext>
            </a:extLst>
          </p:cNvPr>
          <p:cNvSpPr>
            <a:spLocks noGrp="1"/>
          </p:cNvSpPr>
          <p:nvPr>
            <p:ph type="sldNum" sz="quarter" idx="12"/>
          </p:nvPr>
        </p:nvSpPr>
        <p:spPr/>
        <p:txBody>
          <a:bodyPr/>
          <a:lstStyle/>
          <a:p>
            <a:pPr>
              <a:defRPr/>
            </a:pPr>
            <a:fld id="{F1832DDB-9586-4B2A-9407-8E5513B0C8D2}" type="slidenum">
              <a:rPr lang="tr-TR" smtClean="0"/>
              <a:pPr>
                <a:defRPr/>
              </a:pPr>
              <a:t>14</a:t>
            </a:fld>
            <a:endParaRPr lang="tr-TR"/>
          </a:p>
        </p:txBody>
      </p:sp>
      <p:pic>
        <p:nvPicPr>
          <p:cNvPr id="1026" name="Picture 2">
            <a:extLst>
              <a:ext uri="{FF2B5EF4-FFF2-40B4-BE49-F238E27FC236}">
                <a16:creationId xmlns:a16="http://schemas.microsoft.com/office/drawing/2014/main" id="{C9368D4F-F076-3C4E-ACF0-917946EF847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41377" y="1275875"/>
            <a:ext cx="7740352" cy="49653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4328672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672AC0-7C72-2D48-91B1-B0728F1B32D9}"/>
              </a:ext>
            </a:extLst>
          </p:cNvPr>
          <p:cNvSpPr>
            <a:spLocks noGrp="1"/>
          </p:cNvSpPr>
          <p:nvPr>
            <p:ph type="title"/>
          </p:nvPr>
        </p:nvSpPr>
        <p:spPr/>
        <p:txBody>
          <a:bodyPr/>
          <a:lstStyle/>
          <a:p>
            <a:r>
              <a:rPr lang="en-US" dirty="0"/>
              <a:t>Memory</a:t>
            </a:r>
          </a:p>
        </p:txBody>
      </p:sp>
      <p:sp>
        <p:nvSpPr>
          <p:cNvPr id="3" name="Content Placeholder 2">
            <a:extLst>
              <a:ext uri="{FF2B5EF4-FFF2-40B4-BE49-F238E27FC236}">
                <a16:creationId xmlns:a16="http://schemas.microsoft.com/office/drawing/2014/main" id="{1AC858B6-CC68-B441-B68D-E4E7309AE61A}"/>
              </a:ext>
            </a:extLst>
          </p:cNvPr>
          <p:cNvSpPr>
            <a:spLocks noGrp="1"/>
          </p:cNvSpPr>
          <p:nvPr>
            <p:ph idx="1"/>
          </p:nvPr>
        </p:nvSpPr>
        <p:spPr>
          <a:xfrm>
            <a:off x="457200" y="1600200"/>
            <a:ext cx="5122912" cy="4525963"/>
          </a:xfrm>
        </p:spPr>
        <p:txBody>
          <a:bodyPr/>
          <a:lstStyle/>
          <a:p>
            <a:r>
              <a:rPr lang="en-US" dirty="0"/>
              <a:t>Random Access Memory (RAM)</a:t>
            </a:r>
          </a:p>
          <a:p>
            <a:r>
              <a:rPr lang="en-US" dirty="0"/>
              <a:t>Allows reading and writing operations</a:t>
            </a:r>
          </a:p>
          <a:p>
            <a:r>
              <a:rPr lang="en-US" dirty="0"/>
              <a:t>Each access requires an address</a:t>
            </a:r>
          </a:p>
          <a:p>
            <a:endParaRPr lang="en-US" dirty="0"/>
          </a:p>
        </p:txBody>
      </p:sp>
      <p:sp>
        <p:nvSpPr>
          <p:cNvPr id="4" name="Date Placeholder 3">
            <a:extLst>
              <a:ext uri="{FF2B5EF4-FFF2-40B4-BE49-F238E27FC236}">
                <a16:creationId xmlns:a16="http://schemas.microsoft.com/office/drawing/2014/main" id="{67D13E55-337E-3346-ACE8-C2AF7753132A}"/>
              </a:ext>
            </a:extLst>
          </p:cNvPr>
          <p:cNvSpPr>
            <a:spLocks noGrp="1"/>
          </p:cNvSpPr>
          <p:nvPr>
            <p:ph type="dt" sz="half" idx="10"/>
          </p:nvPr>
        </p:nvSpPr>
        <p:spPr/>
        <p:txBody>
          <a:bodyPr/>
          <a:lstStyle/>
          <a:p>
            <a:pPr>
              <a:defRPr/>
            </a:pPr>
            <a:r>
              <a:rPr lang="en-GB"/>
              <a:t>2021</a:t>
            </a:r>
            <a:endParaRPr lang="tr-TR"/>
          </a:p>
        </p:txBody>
      </p:sp>
      <p:sp>
        <p:nvSpPr>
          <p:cNvPr id="5" name="Footer Placeholder 4">
            <a:extLst>
              <a:ext uri="{FF2B5EF4-FFF2-40B4-BE49-F238E27FC236}">
                <a16:creationId xmlns:a16="http://schemas.microsoft.com/office/drawing/2014/main" id="{F0146D7A-F558-424B-B02A-123D29FEB83C}"/>
              </a:ext>
            </a:extLst>
          </p:cNvPr>
          <p:cNvSpPr>
            <a:spLocks noGrp="1"/>
          </p:cNvSpPr>
          <p:nvPr>
            <p:ph type="ftr" sz="quarter" idx="11"/>
          </p:nvPr>
        </p:nvSpPr>
        <p:spPr/>
        <p:txBody>
          <a:bodyPr/>
          <a:lstStyle/>
          <a:p>
            <a:pPr>
              <a:defRPr/>
            </a:pPr>
            <a:r>
              <a:rPr lang="sv-SE"/>
              <a:t>S. Kalkan - CEng 240</a:t>
            </a:r>
            <a:endParaRPr lang="tr-TR"/>
          </a:p>
        </p:txBody>
      </p:sp>
      <p:sp>
        <p:nvSpPr>
          <p:cNvPr id="6" name="Slide Number Placeholder 5">
            <a:extLst>
              <a:ext uri="{FF2B5EF4-FFF2-40B4-BE49-F238E27FC236}">
                <a16:creationId xmlns:a16="http://schemas.microsoft.com/office/drawing/2014/main" id="{5F0D5654-F26F-614A-9D5F-80D2B5E69FF4}"/>
              </a:ext>
            </a:extLst>
          </p:cNvPr>
          <p:cNvSpPr>
            <a:spLocks noGrp="1"/>
          </p:cNvSpPr>
          <p:nvPr>
            <p:ph type="sldNum" sz="quarter" idx="12"/>
          </p:nvPr>
        </p:nvSpPr>
        <p:spPr/>
        <p:txBody>
          <a:bodyPr/>
          <a:lstStyle/>
          <a:p>
            <a:pPr>
              <a:defRPr/>
            </a:pPr>
            <a:fld id="{F1832DDB-9586-4B2A-9407-8E5513B0C8D2}" type="slidenum">
              <a:rPr lang="tr-TR" smtClean="0"/>
              <a:pPr>
                <a:defRPr/>
              </a:pPr>
              <a:t>15</a:t>
            </a:fld>
            <a:endParaRPr lang="tr-TR"/>
          </a:p>
        </p:txBody>
      </p:sp>
      <p:pic>
        <p:nvPicPr>
          <p:cNvPr id="4098" name="Picture 2">
            <a:extLst>
              <a:ext uri="{FF2B5EF4-FFF2-40B4-BE49-F238E27FC236}">
                <a16:creationId xmlns:a16="http://schemas.microsoft.com/office/drawing/2014/main" id="{3B4D98A4-246A-3B48-A53D-4B9482E5918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18330" y="584200"/>
            <a:ext cx="2133600" cy="5689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4746676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EFACB9-4F8A-9C4F-8FD6-3A7548659E61}"/>
              </a:ext>
            </a:extLst>
          </p:cNvPr>
          <p:cNvSpPr>
            <a:spLocks noGrp="1"/>
          </p:cNvSpPr>
          <p:nvPr>
            <p:ph type="title"/>
          </p:nvPr>
        </p:nvSpPr>
        <p:spPr/>
        <p:txBody>
          <a:bodyPr/>
          <a:lstStyle/>
          <a:p>
            <a:r>
              <a:rPr lang="en-US" dirty="0"/>
              <a:t>Central Processing Unit</a:t>
            </a:r>
          </a:p>
        </p:txBody>
      </p:sp>
      <p:sp>
        <p:nvSpPr>
          <p:cNvPr id="3" name="Content Placeholder 2">
            <a:extLst>
              <a:ext uri="{FF2B5EF4-FFF2-40B4-BE49-F238E27FC236}">
                <a16:creationId xmlns:a16="http://schemas.microsoft.com/office/drawing/2014/main" id="{2D307E6F-BA35-0041-B574-013675102302}"/>
              </a:ext>
            </a:extLst>
          </p:cNvPr>
          <p:cNvSpPr>
            <a:spLocks noGrp="1"/>
          </p:cNvSpPr>
          <p:nvPr>
            <p:ph idx="1"/>
          </p:nvPr>
        </p:nvSpPr>
        <p:spPr/>
        <p:txBody>
          <a:bodyPr/>
          <a:lstStyle/>
          <a:p>
            <a:endParaRPr lang="en-US"/>
          </a:p>
        </p:txBody>
      </p:sp>
      <p:sp>
        <p:nvSpPr>
          <p:cNvPr id="4" name="Date Placeholder 3">
            <a:extLst>
              <a:ext uri="{FF2B5EF4-FFF2-40B4-BE49-F238E27FC236}">
                <a16:creationId xmlns:a16="http://schemas.microsoft.com/office/drawing/2014/main" id="{761F4794-1FA7-374A-B65B-C72C87F41949}"/>
              </a:ext>
            </a:extLst>
          </p:cNvPr>
          <p:cNvSpPr>
            <a:spLocks noGrp="1"/>
          </p:cNvSpPr>
          <p:nvPr>
            <p:ph type="dt" sz="half" idx="10"/>
          </p:nvPr>
        </p:nvSpPr>
        <p:spPr/>
        <p:txBody>
          <a:bodyPr/>
          <a:lstStyle/>
          <a:p>
            <a:pPr>
              <a:defRPr/>
            </a:pPr>
            <a:r>
              <a:rPr lang="en-GB"/>
              <a:t>2021</a:t>
            </a:r>
            <a:endParaRPr lang="tr-TR"/>
          </a:p>
        </p:txBody>
      </p:sp>
      <p:sp>
        <p:nvSpPr>
          <p:cNvPr id="5" name="Footer Placeholder 4">
            <a:extLst>
              <a:ext uri="{FF2B5EF4-FFF2-40B4-BE49-F238E27FC236}">
                <a16:creationId xmlns:a16="http://schemas.microsoft.com/office/drawing/2014/main" id="{9438494B-3AF9-334C-A2BD-AA65EB21C353}"/>
              </a:ext>
            </a:extLst>
          </p:cNvPr>
          <p:cNvSpPr>
            <a:spLocks noGrp="1"/>
          </p:cNvSpPr>
          <p:nvPr>
            <p:ph type="ftr" sz="quarter" idx="11"/>
          </p:nvPr>
        </p:nvSpPr>
        <p:spPr/>
        <p:txBody>
          <a:bodyPr/>
          <a:lstStyle/>
          <a:p>
            <a:pPr>
              <a:defRPr/>
            </a:pPr>
            <a:r>
              <a:rPr lang="sv-SE"/>
              <a:t>S. Kalkan - CEng 240</a:t>
            </a:r>
            <a:endParaRPr lang="tr-TR"/>
          </a:p>
        </p:txBody>
      </p:sp>
      <p:sp>
        <p:nvSpPr>
          <p:cNvPr id="6" name="Slide Number Placeholder 5">
            <a:extLst>
              <a:ext uri="{FF2B5EF4-FFF2-40B4-BE49-F238E27FC236}">
                <a16:creationId xmlns:a16="http://schemas.microsoft.com/office/drawing/2014/main" id="{7717F826-AC79-0449-A4D0-3C87D5056BDD}"/>
              </a:ext>
            </a:extLst>
          </p:cNvPr>
          <p:cNvSpPr>
            <a:spLocks noGrp="1"/>
          </p:cNvSpPr>
          <p:nvPr>
            <p:ph type="sldNum" sz="quarter" idx="12"/>
          </p:nvPr>
        </p:nvSpPr>
        <p:spPr/>
        <p:txBody>
          <a:bodyPr/>
          <a:lstStyle/>
          <a:p>
            <a:pPr>
              <a:defRPr/>
            </a:pPr>
            <a:fld id="{F1832DDB-9586-4B2A-9407-8E5513B0C8D2}" type="slidenum">
              <a:rPr lang="tr-TR" smtClean="0"/>
              <a:pPr>
                <a:defRPr/>
              </a:pPr>
              <a:t>16</a:t>
            </a:fld>
            <a:endParaRPr lang="tr-TR"/>
          </a:p>
        </p:txBody>
      </p:sp>
      <p:pic>
        <p:nvPicPr>
          <p:cNvPr id="7" name="Picture 2">
            <a:extLst>
              <a:ext uri="{FF2B5EF4-FFF2-40B4-BE49-F238E27FC236}">
                <a16:creationId xmlns:a16="http://schemas.microsoft.com/office/drawing/2014/main" id="{27D92900-6D32-D945-994D-1D29429E129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46448" y="1275875"/>
            <a:ext cx="7740352" cy="49653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9238083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68A3FC-86A6-FA4D-AB33-01F02028F732}"/>
              </a:ext>
            </a:extLst>
          </p:cNvPr>
          <p:cNvSpPr>
            <a:spLocks noGrp="1"/>
          </p:cNvSpPr>
          <p:nvPr>
            <p:ph type="title"/>
          </p:nvPr>
        </p:nvSpPr>
        <p:spPr/>
        <p:txBody>
          <a:bodyPr/>
          <a:lstStyle/>
          <a:p>
            <a:r>
              <a:rPr lang="en-US" dirty="0"/>
              <a:t>Fetch, decode, execute cycle</a:t>
            </a:r>
          </a:p>
        </p:txBody>
      </p:sp>
      <p:sp>
        <p:nvSpPr>
          <p:cNvPr id="3" name="Content Placeholder 2">
            <a:extLst>
              <a:ext uri="{FF2B5EF4-FFF2-40B4-BE49-F238E27FC236}">
                <a16:creationId xmlns:a16="http://schemas.microsoft.com/office/drawing/2014/main" id="{D953067F-DF65-BC46-B8B2-035C741AD384}"/>
              </a:ext>
            </a:extLst>
          </p:cNvPr>
          <p:cNvSpPr>
            <a:spLocks noGrp="1"/>
          </p:cNvSpPr>
          <p:nvPr>
            <p:ph idx="1"/>
          </p:nvPr>
        </p:nvSpPr>
        <p:spPr>
          <a:xfrm>
            <a:off x="529208" y="1624012"/>
            <a:ext cx="4690864" cy="4525963"/>
          </a:xfrm>
        </p:spPr>
        <p:txBody>
          <a:bodyPr/>
          <a:lstStyle/>
          <a:p>
            <a:r>
              <a:rPr lang="en-US" sz="2800" dirty="0"/>
              <a:t>Fetch</a:t>
            </a:r>
          </a:p>
          <a:p>
            <a:pPr lvl="1"/>
            <a:r>
              <a:rPr lang="en-US" sz="2400" dirty="0"/>
              <a:t>Retrieve the next instruction from the memory</a:t>
            </a:r>
          </a:p>
          <a:p>
            <a:r>
              <a:rPr lang="en-US" sz="2800" dirty="0"/>
              <a:t>Decode</a:t>
            </a:r>
          </a:p>
          <a:p>
            <a:pPr lvl="1"/>
            <a:r>
              <a:rPr lang="en-US" sz="2400" dirty="0"/>
              <a:t>Look at the opcode of the instruction and decode what actions should be performed.</a:t>
            </a:r>
          </a:p>
          <a:p>
            <a:r>
              <a:rPr lang="en-US" sz="2800" dirty="0"/>
              <a:t>Execute</a:t>
            </a:r>
          </a:p>
          <a:p>
            <a:pPr lvl="1"/>
            <a:r>
              <a:rPr lang="en-US" sz="2400" dirty="0"/>
              <a:t>Execute the actions identified in the decode phase.</a:t>
            </a:r>
          </a:p>
        </p:txBody>
      </p:sp>
      <p:sp>
        <p:nvSpPr>
          <p:cNvPr id="4" name="Date Placeholder 3">
            <a:extLst>
              <a:ext uri="{FF2B5EF4-FFF2-40B4-BE49-F238E27FC236}">
                <a16:creationId xmlns:a16="http://schemas.microsoft.com/office/drawing/2014/main" id="{9494EB95-618A-104C-A078-3DD5F4B49B81}"/>
              </a:ext>
            </a:extLst>
          </p:cNvPr>
          <p:cNvSpPr>
            <a:spLocks noGrp="1"/>
          </p:cNvSpPr>
          <p:nvPr>
            <p:ph type="dt" sz="half" idx="10"/>
          </p:nvPr>
        </p:nvSpPr>
        <p:spPr/>
        <p:txBody>
          <a:bodyPr/>
          <a:lstStyle/>
          <a:p>
            <a:pPr>
              <a:defRPr/>
            </a:pPr>
            <a:r>
              <a:rPr lang="en-GB"/>
              <a:t>2021</a:t>
            </a:r>
            <a:endParaRPr lang="tr-TR"/>
          </a:p>
        </p:txBody>
      </p:sp>
      <p:sp>
        <p:nvSpPr>
          <p:cNvPr id="5" name="Footer Placeholder 4">
            <a:extLst>
              <a:ext uri="{FF2B5EF4-FFF2-40B4-BE49-F238E27FC236}">
                <a16:creationId xmlns:a16="http://schemas.microsoft.com/office/drawing/2014/main" id="{B70F007B-9936-C648-A711-69F49BE526C7}"/>
              </a:ext>
            </a:extLst>
          </p:cNvPr>
          <p:cNvSpPr>
            <a:spLocks noGrp="1"/>
          </p:cNvSpPr>
          <p:nvPr>
            <p:ph type="ftr" sz="quarter" idx="11"/>
          </p:nvPr>
        </p:nvSpPr>
        <p:spPr/>
        <p:txBody>
          <a:bodyPr/>
          <a:lstStyle/>
          <a:p>
            <a:pPr>
              <a:defRPr/>
            </a:pPr>
            <a:r>
              <a:rPr lang="sv-SE"/>
              <a:t>S. Kalkan - CEng 240</a:t>
            </a:r>
            <a:endParaRPr lang="tr-TR"/>
          </a:p>
        </p:txBody>
      </p:sp>
      <p:sp>
        <p:nvSpPr>
          <p:cNvPr id="6" name="Slide Number Placeholder 5">
            <a:extLst>
              <a:ext uri="{FF2B5EF4-FFF2-40B4-BE49-F238E27FC236}">
                <a16:creationId xmlns:a16="http://schemas.microsoft.com/office/drawing/2014/main" id="{B2EB1FBE-A5ED-8247-968F-7A73E5A80993}"/>
              </a:ext>
            </a:extLst>
          </p:cNvPr>
          <p:cNvSpPr>
            <a:spLocks noGrp="1"/>
          </p:cNvSpPr>
          <p:nvPr>
            <p:ph type="sldNum" sz="quarter" idx="12"/>
          </p:nvPr>
        </p:nvSpPr>
        <p:spPr/>
        <p:txBody>
          <a:bodyPr/>
          <a:lstStyle/>
          <a:p>
            <a:pPr>
              <a:defRPr/>
            </a:pPr>
            <a:fld id="{F1832DDB-9586-4B2A-9407-8E5513B0C8D2}" type="slidenum">
              <a:rPr lang="tr-TR" smtClean="0"/>
              <a:pPr>
                <a:defRPr/>
              </a:pPr>
              <a:t>17</a:t>
            </a:fld>
            <a:endParaRPr lang="tr-TR"/>
          </a:p>
        </p:txBody>
      </p:sp>
      <p:pic>
        <p:nvPicPr>
          <p:cNvPr id="6146" name="Picture 2">
            <a:extLst>
              <a:ext uri="{FF2B5EF4-FFF2-40B4-BE49-F238E27FC236}">
                <a16:creationId xmlns:a16="http://schemas.microsoft.com/office/drawing/2014/main" id="{0D5A76E7-2F80-D54F-890C-7E916298A1D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20072" y="1844824"/>
            <a:ext cx="3638134" cy="36980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319698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21134E-1CC6-8F40-A1B3-42885C85DD94}"/>
              </a:ext>
            </a:extLst>
          </p:cNvPr>
          <p:cNvSpPr>
            <a:spLocks noGrp="1"/>
          </p:cNvSpPr>
          <p:nvPr>
            <p:ph type="title"/>
          </p:nvPr>
        </p:nvSpPr>
        <p:spPr/>
        <p:txBody>
          <a:bodyPr/>
          <a:lstStyle/>
          <a:p>
            <a:r>
              <a:rPr lang="en-US" dirty="0"/>
              <a:t>Stored Program Concept</a:t>
            </a:r>
          </a:p>
        </p:txBody>
      </p:sp>
      <p:sp>
        <p:nvSpPr>
          <p:cNvPr id="3" name="Content Placeholder 2">
            <a:extLst>
              <a:ext uri="{FF2B5EF4-FFF2-40B4-BE49-F238E27FC236}">
                <a16:creationId xmlns:a16="http://schemas.microsoft.com/office/drawing/2014/main" id="{AD3D3F2E-CF5B-384A-BAF1-BD53274B1A4F}"/>
              </a:ext>
            </a:extLst>
          </p:cNvPr>
          <p:cNvSpPr>
            <a:spLocks noGrp="1"/>
          </p:cNvSpPr>
          <p:nvPr>
            <p:ph idx="1"/>
          </p:nvPr>
        </p:nvSpPr>
        <p:spPr/>
        <p:txBody>
          <a:bodyPr/>
          <a:lstStyle/>
          <a:p>
            <a:endParaRPr lang="en-US"/>
          </a:p>
        </p:txBody>
      </p:sp>
      <p:sp>
        <p:nvSpPr>
          <p:cNvPr id="4" name="Date Placeholder 3">
            <a:extLst>
              <a:ext uri="{FF2B5EF4-FFF2-40B4-BE49-F238E27FC236}">
                <a16:creationId xmlns:a16="http://schemas.microsoft.com/office/drawing/2014/main" id="{18E13937-B14F-1942-A01A-B88EF66765AB}"/>
              </a:ext>
            </a:extLst>
          </p:cNvPr>
          <p:cNvSpPr>
            <a:spLocks noGrp="1"/>
          </p:cNvSpPr>
          <p:nvPr>
            <p:ph type="dt" sz="half" idx="10"/>
          </p:nvPr>
        </p:nvSpPr>
        <p:spPr/>
        <p:txBody>
          <a:bodyPr/>
          <a:lstStyle/>
          <a:p>
            <a:pPr>
              <a:defRPr/>
            </a:pPr>
            <a:r>
              <a:rPr lang="en-GB"/>
              <a:t>2021</a:t>
            </a:r>
            <a:endParaRPr lang="tr-TR"/>
          </a:p>
        </p:txBody>
      </p:sp>
      <p:sp>
        <p:nvSpPr>
          <p:cNvPr id="5" name="Footer Placeholder 4">
            <a:extLst>
              <a:ext uri="{FF2B5EF4-FFF2-40B4-BE49-F238E27FC236}">
                <a16:creationId xmlns:a16="http://schemas.microsoft.com/office/drawing/2014/main" id="{E3078037-F842-2C49-A088-AAEFE40EB914}"/>
              </a:ext>
            </a:extLst>
          </p:cNvPr>
          <p:cNvSpPr>
            <a:spLocks noGrp="1"/>
          </p:cNvSpPr>
          <p:nvPr>
            <p:ph type="ftr" sz="quarter" idx="11"/>
          </p:nvPr>
        </p:nvSpPr>
        <p:spPr/>
        <p:txBody>
          <a:bodyPr/>
          <a:lstStyle/>
          <a:p>
            <a:pPr>
              <a:defRPr/>
            </a:pPr>
            <a:r>
              <a:rPr lang="sv-SE"/>
              <a:t>S. Kalkan - CEng 240</a:t>
            </a:r>
            <a:endParaRPr lang="tr-TR"/>
          </a:p>
        </p:txBody>
      </p:sp>
      <p:sp>
        <p:nvSpPr>
          <p:cNvPr id="6" name="Slide Number Placeholder 5">
            <a:extLst>
              <a:ext uri="{FF2B5EF4-FFF2-40B4-BE49-F238E27FC236}">
                <a16:creationId xmlns:a16="http://schemas.microsoft.com/office/drawing/2014/main" id="{C230F079-D49B-E24E-81D3-BBC355BA6DAB}"/>
              </a:ext>
            </a:extLst>
          </p:cNvPr>
          <p:cNvSpPr>
            <a:spLocks noGrp="1"/>
          </p:cNvSpPr>
          <p:nvPr>
            <p:ph type="sldNum" sz="quarter" idx="12"/>
          </p:nvPr>
        </p:nvSpPr>
        <p:spPr/>
        <p:txBody>
          <a:bodyPr/>
          <a:lstStyle/>
          <a:p>
            <a:pPr>
              <a:defRPr/>
            </a:pPr>
            <a:fld id="{F1832DDB-9586-4B2A-9407-8E5513B0C8D2}" type="slidenum">
              <a:rPr lang="tr-TR" smtClean="0"/>
              <a:pPr>
                <a:defRPr/>
              </a:pPr>
              <a:t>18</a:t>
            </a:fld>
            <a:endParaRPr lang="tr-TR"/>
          </a:p>
        </p:txBody>
      </p:sp>
      <p:pic>
        <p:nvPicPr>
          <p:cNvPr id="7" name="Picture 2">
            <a:extLst>
              <a:ext uri="{FF2B5EF4-FFF2-40B4-BE49-F238E27FC236}">
                <a16:creationId xmlns:a16="http://schemas.microsoft.com/office/drawing/2014/main" id="{0C8033D7-1AE3-ED47-A2B5-1326BE2CD90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40152" y="4143548"/>
            <a:ext cx="2532881" cy="20037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2">
            <a:extLst>
              <a:ext uri="{FF2B5EF4-FFF2-40B4-BE49-F238E27FC236}">
                <a16:creationId xmlns:a16="http://schemas.microsoft.com/office/drawing/2014/main" id="{CD47D62E-CFA4-4048-BD98-D1887D1EF73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5821" y="3252337"/>
            <a:ext cx="3186100" cy="29994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2">
            <a:extLst>
              <a:ext uri="{FF2B5EF4-FFF2-40B4-BE49-F238E27FC236}">
                <a16:creationId xmlns:a16="http://schemas.microsoft.com/office/drawing/2014/main" id="{01EE5A7D-69ED-A148-AB63-7CEE5FE85CF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5820" y="1392450"/>
            <a:ext cx="7812360" cy="1463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427722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0ACA9A-2944-1349-9566-C393AB77CDA7}"/>
              </a:ext>
            </a:extLst>
          </p:cNvPr>
          <p:cNvSpPr>
            <a:spLocks noGrp="1"/>
          </p:cNvSpPr>
          <p:nvPr>
            <p:ph type="title"/>
          </p:nvPr>
        </p:nvSpPr>
        <p:spPr/>
        <p:txBody>
          <a:bodyPr/>
          <a:lstStyle/>
          <a:p>
            <a:r>
              <a:rPr lang="en-US" dirty="0"/>
              <a:t>Peripherals of a Computer</a:t>
            </a:r>
          </a:p>
        </p:txBody>
      </p:sp>
      <p:sp>
        <p:nvSpPr>
          <p:cNvPr id="3" name="Content Placeholder 2">
            <a:extLst>
              <a:ext uri="{FF2B5EF4-FFF2-40B4-BE49-F238E27FC236}">
                <a16:creationId xmlns:a16="http://schemas.microsoft.com/office/drawing/2014/main" id="{DB02E52D-FEA7-9B44-A4F1-06C8804E9393}"/>
              </a:ext>
            </a:extLst>
          </p:cNvPr>
          <p:cNvSpPr>
            <a:spLocks noGrp="1"/>
          </p:cNvSpPr>
          <p:nvPr>
            <p:ph idx="1"/>
          </p:nvPr>
        </p:nvSpPr>
        <p:spPr>
          <a:xfrm>
            <a:off x="457200" y="2132856"/>
            <a:ext cx="4114800" cy="3993307"/>
          </a:xfrm>
        </p:spPr>
        <p:txBody>
          <a:bodyPr/>
          <a:lstStyle/>
          <a:p>
            <a:r>
              <a:rPr lang="en-US" dirty="0"/>
              <a:t>All input-output devices are connected to the CPU via a wiring system called bus.</a:t>
            </a:r>
          </a:p>
        </p:txBody>
      </p:sp>
      <p:sp>
        <p:nvSpPr>
          <p:cNvPr id="4" name="Date Placeholder 3">
            <a:extLst>
              <a:ext uri="{FF2B5EF4-FFF2-40B4-BE49-F238E27FC236}">
                <a16:creationId xmlns:a16="http://schemas.microsoft.com/office/drawing/2014/main" id="{A31369F6-319F-9E49-8D7D-E66F56404845}"/>
              </a:ext>
            </a:extLst>
          </p:cNvPr>
          <p:cNvSpPr>
            <a:spLocks noGrp="1"/>
          </p:cNvSpPr>
          <p:nvPr>
            <p:ph type="dt" sz="half" idx="10"/>
          </p:nvPr>
        </p:nvSpPr>
        <p:spPr/>
        <p:txBody>
          <a:bodyPr/>
          <a:lstStyle/>
          <a:p>
            <a:pPr>
              <a:defRPr/>
            </a:pPr>
            <a:r>
              <a:rPr lang="en-GB"/>
              <a:t>2021</a:t>
            </a:r>
            <a:endParaRPr lang="tr-TR"/>
          </a:p>
        </p:txBody>
      </p:sp>
      <p:sp>
        <p:nvSpPr>
          <p:cNvPr id="5" name="Footer Placeholder 4">
            <a:extLst>
              <a:ext uri="{FF2B5EF4-FFF2-40B4-BE49-F238E27FC236}">
                <a16:creationId xmlns:a16="http://schemas.microsoft.com/office/drawing/2014/main" id="{F2C8775F-E35D-E944-98D2-42C7F04D0639}"/>
              </a:ext>
            </a:extLst>
          </p:cNvPr>
          <p:cNvSpPr>
            <a:spLocks noGrp="1"/>
          </p:cNvSpPr>
          <p:nvPr>
            <p:ph type="ftr" sz="quarter" idx="11"/>
          </p:nvPr>
        </p:nvSpPr>
        <p:spPr/>
        <p:txBody>
          <a:bodyPr/>
          <a:lstStyle/>
          <a:p>
            <a:pPr>
              <a:defRPr/>
            </a:pPr>
            <a:r>
              <a:rPr lang="sv-SE"/>
              <a:t>S. Kalkan - CEng 240</a:t>
            </a:r>
            <a:endParaRPr lang="tr-TR"/>
          </a:p>
        </p:txBody>
      </p:sp>
      <p:sp>
        <p:nvSpPr>
          <p:cNvPr id="6" name="Slide Number Placeholder 5">
            <a:extLst>
              <a:ext uri="{FF2B5EF4-FFF2-40B4-BE49-F238E27FC236}">
                <a16:creationId xmlns:a16="http://schemas.microsoft.com/office/drawing/2014/main" id="{F19DFA49-1E90-9F4A-B032-C293A5BE71DA}"/>
              </a:ext>
            </a:extLst>
          </p:cNvPr>
          <p:cNvSpPr>
            <a:spLocks noGrp="1"/>
          </p:cNvSpPr>
          <p:nvPr>
            <p:ph type="sldNum" sz="quarter" idx="12"/>
          </p:nvPr>
        </p:nvSpPr>
        <p:spPr/>
        <p:txBody>
          <a:bodyPr/>
          <a:lstStyle/>
          <a:p>
            <a:pPr>
              <a:defRPr/>
            </a:pPr>
            <a:fld id="{F1832DDB-9586-4B2A-9407-8E5513B0C8D2}" type="slidenum">
              <a:rPr lang="tr-TR" smtClean="0"/>
              <a:pPr>
                <a:defRPr/>
              </a:pPr>
              <a:t>19</a:t>
            </a:fld>
            <a:endParaRPr lang="tr-TR"/>
          </a:p>
        </p:txBody>
      </p:sp>
      <p:pic>
        <p:nvPicPr>
          <p:cNvPr id="7" name="Picture 10" descr="SchnGerst_f05">
            <a:extLst>
              <a:ext uri="{FF2B5EF4-FFF2-40B4-BE49-F238E27FC236}">
                <a16:creationId xmlns:a16="http://schemas.microsoft.com/office/drawing/2014/main" id="{23FE5A7A-AAF1-9C45-A08E-C2FD1C5FF34D}"/>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909924" y="2880417"/>
            <a:ext cx="3780656" cy="2166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a16="http://schemas.microsoft.com/office/drawing/2014/main" id="{6DA45640-D3E5-0340-BC8F-1DB1DCD9BF41}"/>
              </a:ext>
            </a:extLst>
          </p:cNvPr>
          <p:cNvSpPr/>
          <p:nvPr/>
        </p:nvSpPr>
        <p:spPr>
          <a:xfrm>
            <a:off x="5302424" y="5602943"/>
            <a:ext cx="3384376" cy="523220"/>
          </a:xfrm>
          <a:prstGeom prst="rect">
            <a:avLst/>
          </a:prstGeom>
        </p:spPr>
        <p:txBody>
          <a:bodyPr wrap="square">
            <a:spAutoFit/>
          </a:bodyPr>
          <a:lstStyle/>
          <a:p>
            <a:pPr eaLnBrk="1" hangingPunct="1"/>
            <a:r>
              <a:rPr lang="en-GB" altLang="en-US" sz="1400" dirty="0"/>
              <a:t>From: “</a:t>
            </a:r>
            <a:r>
              <a:rPr lang="en-US" altLang="en-US" sz="1400" dirty="0"/>
              <a:t>Invitation to Computer Science” book by G. M. Schneider, J. L. </a:t>
            </a:r>
            <a:r>
              <a:rPr lang="en-US" altLang="en-US" sz="1400" dirty="0" err="1"/>
              <a:t>Gersting</a:t>
            </a:r>
            <a:r>
              <a:rPr lang="en-US" altLang="en-US" sz="1400" dirty="0"/>
              <a:t> </a:t>
            </a:r>
            <a:endParaRPr lang="en-US" sz="1400" dirty="0"/>
          </a:p>
        </p:txBody>
      </p:sp>
    </p:spTree>
    <p:extLst>
      <p:ext uri="{BB962C8B-B14F-4D97-AF65-F5344CB8AC3E}">
        <p14:creationId xmlns:p14="http://schemas.microsoft.com/office/powerpoint/2010/main" val="31232313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pPr eaLnBrk="1" hangingPunct="1"/>
            <a:r>
              <a:rPr lang="en-US" altLang="en-US" dirty="0"/>
              <a:t>This Week</a:t>
            </a:r>
            <a:endParaRPr lang="tr-TR" altLang="en-US" dirty="0"/>
          </a:p>
        </p:txBody>
      </p:sp>
      <p:sp>
        <p:nvSpPr>
          <p:cNvPr id="3075" name="Content Placeholder 2"/>
          <p:cNvSpPr>
            <a:spLocks noGrp="1"/>
          </p:cNvSpPr>
          <p:nvPr>
            <p:ph idx="1"/>
          </p:nvPr>
        </p:nvSpPr>
        <p:spPr/>
        <p:txBody>
          <a:bodyPr/>
          <a:lstStyle/>
          <a:p>
            <a:pPr eaLnBrk="1" hangingPunct="1"/>
            <a:r>
              <a:rPr lang="en-US" altLang="en-US" sz="2800" dirty="0"/>
              <a:t>Introduction</a:t>
            </a:r>
          </a:p>
          <a:p>
            <a:pPr lvl="1"/>
            <a:r>
              <a:rPr lang="en-GB" sz="2400" dirty="0"/>
              <a:t>Course content, objectives, outline; Grading; Information about the </a:t>
            </a:r>
            <a:r>
              <a:rPr lang="en-GB" sz="2400" dirty="0" err="1"/>
              <a:t>homeworks</a:t>
            </a:r>
            <a:r>
              <a:rPr lang="en-GB" sz="2400" dirty="0"/>
              <a:t>, the labs, the exams.</a:t>
            </a:r>
          </a:p>
          <a:p>
            <a:endParaRPr lang="en-GB" sz="2800" dirty="0"/>
          </a:p>
          <a:p>
            <a:r>
              <a:rPr lang="en-GB" sz="2800" dirty="0"/>
              <a:t>Basic computer organization: </a:t>
            </a:r>
          </a:p>
          <a:p>
            <a:pPr lvl="1"/>
            <a:r>
              <a:rPr lang="en-GB" sz="2400" dirty="0"/>
              <a:t>What is computing, programming</a:t>
            </a:r>
          </a:p>
          <a:p>
            <a:pPr lvl="1"/>
            <a:r>
              <a:rPr lang="en-GB" sz="2400" dirty="0"/>
              <a:t>Von Neumann Architecture, CPU &amp; Memory</a:t>
            </a:r>
          </a:p>
          <a:p>
            <a:pPr lvl="1"/>
            <a:r>
              <a:rPr lang="en-GB" sz="2400" dirty="0"/>
              <a:t>Fetch, decode, execute cycle</a:t>
            </a:r>
          </a:p>
          <a:p>
            <a:pPr lvl="1"/>
            <a:r>
              <a:rPr lang="en-GB" sz="2400" dirty="0"/>
              <a:t>Machine code + assembler</a:t>
            </a:r>
          </a:p>
          <a:p>
            <a:pPr lvl="1"/>
            <a:r>
              <a:rPr lang="en-GB" sz="2400" dirty="0"/>
              <a:t>BIOS, OS</a:t>
            </a:r>
          </a:p>
          <a:p>
            <a:pPr eaLnBrk="1" hangingPunct="1"/>
            <a:endParaRPr lang="tr-TR" altLang="en-US" sz="2800" dirty="0"/>
          </a:p>
        </p:txBody>
      </p:sp>
      <p:sp>
        <p:nvSpPr>
          <p:cNvPr id="4" name="Date Placeholder 3"/>
          <p:cNvSpPr>
            <a:spLocks noGrp="1"/>
          </p:cNvSpPr>
          <p:nvPr>
            <p:ph type="dt" sz="quarter" idx="10"/>
          </p:nvPr>
        </p:nvSpPr>
        <p:spPr/>
        <p:txBody>
          <a:bodyPr/>
          <a:lstStyle/>
          <a:p>
            <a:pPr>
              <a:defRPr/>
            </a:pPr>
            <a:r>
              <a:rPr lang="en-GB"/>
              <a:t>2021</a:t>
            </a:r>
            <a:endParaRPr lang="tr-TR"/>
          </a:p>
        </p:txBody>
      </p:sp>
      <p:sp>
        <p:nvSpPr>
          <p:cNvPr id="2" name="Footer Placeholder 1">
            <a:extLst>
              <a:ext uri="{FF2B5EF4-FFF2-40B4-BE49-F238E27FC236}">
                <a16:creationId xmlns:a16="http://schemas.microsoft.com/office/drawing/2014/main" id="{4F65DC04-37C1-4649-8FEC-0C57A49CA517}"/>
              </a:ext>
            </a:extLst>
          </p:cNvPr>
          <p:cNvSpPr>
            <a:spLocks noGrp="1"/>
          </p:cNvSpPr>
          <p:nvPr>
            <p:ph type="ftr" sz="quarter" idx="11"/>
          </p:nvPr>
        </p:nvSpPr>
        <p:spPr/>
        <p:txBody>
          <a:bodyPr/>
          <a:lstStyle/>
          <a:p>
            <a:pPr>
              <a:defRPr/>
            </a:pPr>
            <a:r>
              <a:rPr lang="sv-SE"/>
              <a:t>S. Kalkan - CEng 240</a:t>
            </a:r>
            <a:endParaRPr lang="tr-TR"/>
          </a:p>
        </p:txBody>
      </p:sp>
      <p:sp>
        <p:nvSpPr>
          <p:cNvPr id="3" name="Slide Number Placeholder 2">
            <a:extLst>
              <a:ext uri="{FF2B5EF4-FFF2-40B4-BE49-F238E27FC236}">
                <a16:creationId xmlns:a16="http://schemas.microsoft.com/office/drawing/2014/main" id="{20BE69E3-9B7D-AD40-B4C2-488A14F334E5}"/>
              </a:ext>
            </a:extLst>
          </p:cNvPr>
          <p:cNvSpPr>
            <a:spLocks noGrp="1"/>
          </p:cNvSpPr>
          <p:nvPr>
            <p:ph type="sldNum" sz="quarter" idx="12"/>
          </p:nvPr>
        </p:nvSpPr>
        <p:spPr/>
        <p:txBody>
          <a:bodyPr/>
          <a:lstStyle/>
          <a:p>
            <a:pPr>
              <a:defRPr/>
            </a:pPr>
            <a:fld id="{F1832DDB-9586-4B2A-9407-8E5513B0C8D2}" type="slidenum">
              <a:rPr lang="tr-TR" smtClean="0"/>
              <a:pPr>
                <a:defRPr/>
              </a:pPr>
              <a:t>2</a:t>
            </a:fld>
            <a:endParaRPr lang="tr-T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F5A14B-DE67-3246-BD0A-455BC9AA057D}"/>
              </a:ext>
            </a:extLst>
          </p:cNvPr>
          <p:cNvSpPr>
            <a:spLocks noGrp="1"/>
          </p:cNvSpPr>
          <p:nvPr>
            <p:ph type="title"/>
          </p:nvPr>
        </p:nvSpPr>
        <p:spPr/>
        <p:txBody>
          <a:bodyPr/>
          <a:lstStyle/>
          <a:p>
            <a:r>
              <a:rPr lang="en-US" dirty="0"/>
              <a:t>The running of a computer</a:t>
            </a:r>
          </a:p>
        </p:txBody>
      </p:sp>
      <p:sp>
        <p:nvSpPr>
          <p:cNvPr id="3" name="Content Placeholder 2">
            <a:extLst>
              <a:ext uri="{FF2B5EF4-FFF2-40B4-BE49-F238E27FC236}">
                <a16:creationId xmlns:a16="http://schemas.microsoft.com/office/drawing/2014/main" id="{7F31E8DD-9380-C84D-995C-9A10259EB700}"/>
              </a:ext>
            </a:extLst>
          </p:cNvPr>
          <p:cNvSpPr>
            <a:spLocks noGrp="1"/>
          </p:cNvSpPr>
          <p:nvPr>
            <p:ph idx="1"/>
          </p:nvPr>
        </p:nvSpPr>
        <p:spPr>
          <a:xfrm>
            <a:off x="539552" y="1624012"/>
            <a:ext cx="8229600" cy="4525963"/>
          </a:xfrm>
        </p:spPr>
        <p:txBody>
          <a:bodyPr/>
          <a:lstStyle/>
          <a:p>
            <a:r>
              <a:rPr lang="en-US" sz="2400" dirty="0"/>
              <a:t>BIOS (Basic Input-Output System) is loaded</a:t>
            </a:r>
          </a:p>
          <a:p>
            <a:r>
              <a:rPr lang="en-US" sz="2400" dirty="0"/>
              <a:t>Power-On Self Test (POST) is performed.</a:t>
            </a:r>
          </a:p>
          <a:p>
            <a:pPr lvl="1"/>
            <a:r>
              <a:rPr lang="en-US" sz="2000" dirty="0"/>
              <a:t>Checks CPU and RAM for errors</a:t>
            </a:r>
          </a:p>
          <a:p>
            <a:pPr lvl="1"/>
            <a:r>
              <a:rPr lang="en-US" sz="2000" dirty="0"/>
              <a:t>Identifies and initializes peripherals</a:t>
            </a:r>
          </a:p>
          <a:p>
            <a:r>
              <a:rPr lang="en-US" sz="2400" dirty="0"/>
              <a:t>Looks for an OS through the storage devices</a:t>
            </a:r>
          </a:p>
          <a:p>
            <a:pPr lvl="1"/>
            <a:r>
              <a:rPr lang="en-US" sz="2000" dirty="0"/>
              <a:t>Master Boot Record (MBR) of a disk contains a table and code piece for loading the OS on that disk</a:t>
            </a:r>
          </a:p>
          <a:p>
            <a:r>
              <a:rPr lang="en-US" sz="2400" dirty="0"/>
              <a:t>MBR is executed to load the OS.</a:t>
            </a:r>
          </a:p>
          <a:p>
            <a:r>
              <a:rPr lang="en-US" sz="2400" dirty="0"/>
              <a:t>BIOS and MBR are extended by</a:t>
            </a:r>
          </a:p>
          <a:p>
            <a:pPr lvl="1"/>
            <a:r>
              <a:rPr lang="en-US" sz="2000" dirty="0"/>
              <a:t>Unified Extensible Firmware Interface</a:t>
            </a:r>
          </a:p>
          <a:p>
            <a:pPr lvl="1"/>
            <a:r>
              <a:rPr lang="en-US" sz="2000" dirty="0"/>
              <a:t>GPT (GUID Partition Table) </a:t>
            </a:r>
          </a:p>
          <a:p>
            <a:endParaRPr lang="en-US" sz="2400" dirty="0"/>
          </a:p>
        </p:txBody>
      </p:sp>
      <p:sp>
        <p:nvSpPr>
          <p:cNvPr id="4" name="Date Placeholder 3">
            <a:extLst>
              <a:ext uri="{FF2B5EF4-FFF2-40B4-BE49-F238E27FC236}">
                <a16:creationId xmlns:a16="http://schemas.microsoft.com/office/drawing/2014/main" id="{72C7D7E1-FBA1-2742-BA89-CED977137AEB}"/>
              </a:ext>
            </a:extLst>
          </p:cNvPr>
          <p:cNvSpPr>
            <a:spLocks noGrp="1"/>
          </p:cNvSpPr>
          <p:nvPr>
            <p:ph type="dt" sz="half" idx="10"/>
          </p:nvPr>
        </p:nvSpPr>
        <p:spPr/>
        <p:txBody>
          <a:bodyPr/>
          <a:lstStyle/>
          <a:p>
            <a:pPr>
              <a:defRPr/>
            </a:pPr>
            <a:r>
              <a:rPr lang="en-GB"/>
              <a:t>2021</a:t>
            </a:r>
            <a:endParaRPr lang="tr-TR"/>
          </a:p>
        </p:txBody>
      </p:sp>
      <p:sp>
        <p:nvSpPr>
          <p:cNvPr id="5" name="Footer Placeholder 4">
            <a:extLst>
              <a:ext uri="{FF2B5EF4-FFF2-40B4-BE49-F238E27FC236}">
                <a16:creationId xmlns:a16="http://schemas.microsoft.com/office/drawing/2014/main" id="{DE2BF3C1-FDB8-634B-8C3E-0F02D65055F8}"/>
              </a:ext>
            </a:extLst>
          </p:cNvPr>
          <p:cNvSpPr>
            <a:spLocks noGrp="1"/>
          </p:cNvSpPr>
          <p:nvPr>
            <p:ph type="ftr" sz="quarter" idx="11"/>
          </p:nvPr>
        </p:nvSpPr>
        <p:spPr/>
        <p:txBody>
          <a:bodyPr/>
          <a:lstStyle/>
          <a:p>
            <a:pPr>
              <a:defRPr/>
            </a:pPr>
            <a:r>
              <a:rPr lang="sv-SE"/>
              <a:t>S. Kalkan - CEng 240</a:t>
            </a:r>
            <a:endParaRPr lang="tr-TR"/>
          </a:p>
        </p:txBody>
      </p:sp>
      <p:sp>
        <p:nvSpPr>
          <p:cNvPr id="6" name="Slide Number Placeholder 5">
            <a:extLst>
              <a:ext uri="{FF2B5EF4-FFF2-40B4-BE49-F238E27FC236}">
                <a16:creationId xmlns:a16="http://schemas.microsoft.com/office/drawing/2014/main" id="{0266D0A6-D647-B241-8828-1996F1A6CD01}"/>
              </a:ext>
            </a:extLst>
          </p:cNvPr>
          <p:cNvSpPr>
            <a:spLocks noGrp="1"/>
          </p:cNvSpPr>
          <p:nvPr>
            <p:ph type="sldNum" sz="quarter" idx="12"/>
          </p:nvPr>
        </p:nvSpPr>
        <p:spPr/>
        <p:txBody>
          <a:bodyPr/>
          <a:lstStyle/>
          <a:p>
            <a:pPr>
              <a:defRPr/>
            </a:pPr>
            <a:fld id="{F1832DDB-9586-4B2A-9407-8E5513B0C8D2}" type="slidenum">
              <a:rPr lang="tr-TR" smtClean="0"/>
              <a:pPr>
                <a:defRPr/>
              </a:pPr>
              <a:t>20</a:t>
            </a:fld>
            <a:endParaRPr lang="tr-TR"/>
          </a:p>
        </p:txBody>
      </p:sp>
    </p:spTree>
    <p:extLst>
      <p:ext uri="{BB962C8B-B14F-4D97-AF65-F5344CB8AC3E}">
        <p14:creationId xmlns:p14="http://schemas.microsoft.com/office/powerpoint/2010/main" val="24726919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3">
                                            <p:txEl>
                                              <p:pRg st="7" end="7"/>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F5A14B-DE67-3246-BD0A-455BC9AA057D}"/>
              </a:ext>
            </a:extLst>
          </p:cNvPr>
          <p:cNvSpPr>
            <a:spLocks noGrp="1"/>
          </p:cNvSpPr>
          <p:nvPr>
            <p:ph type="title"/>
          </p:nvPr>
        </p:nvSpPr>
        <p:spPr/>
        <p:txBody>
          <a:bodyPr/>
          <a:lstStyle/>
          <a:p>
            <a:r>
              <a:rPr lang="en-US" dirty="0"/>
              <a:t>OS</a:t>
            </a:r>
          </a:p>
        </p:txBody>
      </p:sp>
      <p:sp>
        <p:nvSpPr>
          <p:cNvPr id="3" name="Content Placeholder 2">
            <a:extLst>
              <a:ext uri="{FF2B5EF4-FFF2-40B4-BE49-F238E27FC236}">
                <a16:creationId xmlns:a16="http://schemas.microsoft.com/office/drawing/2014/main" id="{7F31E8DD-9380-C84D-995C-9A10259EB700}"/>
              </a:ext>
            </a:extLst>
          </p:cNvPr>
          <p:cNvSpPr>
            <a:spLocks noGrp="1"/>
          </p:cNvSpPr>
          <p:nvPr>
            <p:ph idx="1"/>
          </p:nvPr>
        </p:nvSpPr>
        <p:spPr>
          <a:xfrm>
            <a:off x="457200" y="3068960"/>
            <a:ext cx="8229600" cy="3057203"/>
          </a:xfrm>
        </p:spPr>
        <p:txBody>
          <a:bodyPr/>
          <a:lstStyle/>
          <a:p>
            <a:r>
              <a:rPr lang="en-US" sz="2800" dirty="0"/>
              <a:t>Memory management</a:t>
            </a:r>
          </a:p>
          <a:p>
            <a:r>
              <a:rPr lang="en-US" sz="2800" dirty="0"/>
              <a:t>Process management</a:t>
            </a:r>
          </a:p>
          <a:p>
            <a:r>
              <a:rPr lang="en-US" sz="2800" dirty="0"/>
              <a:t>Device management</a:t>
            </a:r>
          </a:p>
          <a:p>
            <a:r>
              <a:rPr lang="en-US" sz="2800" dirty="0"/>
              <a:t>File management</a:t>
            </a:r>
          </a:p>
          <a:p>
            <a:r>
              <a:rPr lang="en-US" sz="2800" dirty="0"/>
              <a:t>Security</a:t>
            </a:r>
          </a:p>
          <a:p>
            <a:r>
              <a:rPr lang="en-US" sz="2800" dirty="0"/>
              <a:t>User interface</a:t>
            </a:r>
          </a:p>
        </p:txBody>
      </p:sp>
      <p:sp>
        <p:nvSpPr>
          <p:cNvPr id="4" name="Date Placeholder 3">
            <a:extLst>
              <a:ext uri="{FF2B5EF4-FFF2-40B4-BE49-F238E27FC236}">
                <a16:creationId xmlns:a16="http://schemas.microsoft.com/office/drawing/2014/main" id="{72C7D7E1-FBA1-2742-BA89-CED977137AEB}"/>
              </a:ext>
            </a:extLst>
          </p:cNvPr>
          <p:cNvSpPr>
            <a:spLocks noGrp="1"/>
          </p:cNvSpPr>
          <p:nvPr>
            <p:ph type="dt" sz="half" idx="10"/>
          </p:nvPr>
        </p:nvSpPr>
        <p:spPr/>
        <p:txBody>
          <a:bodyPr/>
          <a:lstStyle/>
          <a:p>
            <a:pPr>
              <a:defRPr/>
            </a:pPr>
            <a:r>
              <a:rPr lang="en-GB"/>
              <a:t>2021</a:t>
            </a:r>
            <a:endParaRPr lang="tr-TR"/>
          </a:p>
        </p:txBody>
      </p:sp>
      <p:sp>
        <p:nvSpPr>
          <p:cNvPr id="5" name="Footer Placeholder 4">
            <a:extLst>
              <a:ext uri="{FF2B5EF4-FFF2-40B4-BE49-F238E27FC236}">
                <a16:creationId xmlns:a16="http://schemas.microsoft.com/office/drawing/2014/main" id="{DE2BF3C1-FDB8-634B-8C3E-0F02D65055F8}"/>
              </a:ext>
            </a:extLst>
          </p:cNvPr>
          <p:cNvSpPr>
            <a:spLocks noGrp="1"/>
          </p:cNvSpPr>
          <p:nvPr>
            <p:ph type="ftr" sz="quarter" idx="11"/>
          </p:nvPr>
        </p:nvSpPr>
        <p:spPr/>
        <p:txBody>
          <a:bodyPr/>
          <a:lstStyle/>
          <a:p>
            <a:pPr>
              <a:defRPr/>
            </a:pPr>
            <a:r>
              <a:rPr lang="sv-SE"/>
              <a:t>S. Kalkan - CEng 240</a:t>
            </a:r>
            <a:endParaRPr lang="tr-TR"/>
          </a:p>
        </p:txBody>
      </p:sp>
      <p:sp>
        <p:nvSpPr>
          <p:cNvPr id="6" name="Slide Number Placeholder 5">
            <a:extLst>
              <a:ext uri="{FF2B5EF4-FFF2-40B4-BE49-F238E27FC236}">
                <a16:creationId xmlns:a16="http://schemas.microsoft.com/office/drawing/2014/main" id="{0266D0A6-D647-B241-8828-1996F1A6CD01}"/>
              </a:ext>
            </a:extLst>
          </p:cNvPr>
          <p:cNvSpPr>
            <a:spLocks noGrp="1"/>
          </p:cNvSpPr>
          <p:nvPr>
            <p:ph type="sldNum" sz="quarter" idx="12"/>
          </p:nvPr>
        </p:nvSpPr>
        <p:spPr/>
        <p:txBody>
          <a:bodyPr/>
          <a:lstStyle/>
          <a:p>
            <a:pPr>
              <a:defRPr/>
            </a:pPr>
            <a:fld id="{F1832DDB-9586-4B2A-9407-8E5513B0C8D2}" type="slidenum">
              <a:rPr lang="tr-TR" smtClean="0"/>
              <a:pPr>
                <a:defRPr/>
              </a:pPr>
              <a:t>21</a:t>
            </a:fld>
            <a:endParaRPr lang="tr-TR"/>
          </a:p>
        </p:txBody>
      </p:sp>
      <p:pic>
        <p:nvPicPr>
          <p:cNvPr id="7" name="Picture 7" descr="SchnGerst_f06[1]">
            <a:extLst>
              <a:ext uri="{FF2B5EF4-FFF2-40B4-BE49-F238E27FC236}">
                <a16:creationId xmlns:a16="http://schemas.microsoft.com/office/drawing/2014/main" id="{5BDB8DF7-CCF0-254E-BD89-5594C6BFE9A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b="41689"/>
          <a:stretch>
            <a:fillRect/>
          </a:stretch>
        </p:blipFill>
        <p:spPr bwMode="auto">
          <a:xfrm>
            <a:off x="1524000" y="1350411"/>
            <a:ext cx="6624638" cy="1420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a16="http://schemas.microsoft.com/office/drawing/2014/main" id="{1997E273-9B08-784C-9A90-C698B237D489}"/>
              </a:ext>
            </a:extLst>
          </p:cNvPr>
          <p:cNvSpPr/>
          <p:nvPr/>
        </p:nvSpPr>
        <p:spPr>
          <a:xfrm>
            <a:off x="5781395" y="2807350"/>
            <a:ext cx="3384376" cy="523220"/>
          </a:xfrm>
          <a:prstGeom prst="rect">
            <a:avLst/>
          </a:prstGeom>
        </p:spPr>
        <p:txBody>
          <a:bodyPr wrap="square">
            <a:spAutoFit/>
          </a:bodyPr>
          <a:lstStyle/>
          <a:p>
            <a:pPr eaLnBrk="1" hangingPunct="1"/>
            <a:r>
              <a:rPr lang="en-GB" altLang="en-US" sz="1400" dirty="0"/>
              <a:t>From: “</a:t>
            </a:r>
            <a:r>
              <a:rPr lang="en-US" altLang="en-US" sz="1400" dirty="0"/>
              <a:t>Invitation to Computer Science” book by G. M. Schneider, J. L. </a:t>
            </a:r>
            <a:r>
              <a:rPr lang="en-US" altLang="en-US" sz="1400" dirty="0" err="1"/>
              <a:t>Gersting</a:t>
            </a:r>
            <a:r>
              <a:rPr lang="en-US" altLang="en-US" sz="1400" dirty="0"/>
              <a:t> </a:t>
            </a:r>
            <a:endParaRPr lang="en-US" sz="1400" dirty="0"/>
          </a:p>
        </p:txBody>
      </p:sp>
    </p:spTree>
    <p:extLst>
      <p:ext uri="{BB962C8B-B14F-4D97-AF65-F5344CB8AC3E}">
        <p14:creationId xmlns:p14="http://schemas.microsoft.com/office/powerpoint/2010/main" val="209397245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5C08E9-6C7E-E842-9986-59D763E4DC72}"/>
              </a:ext>
            </a:extLst>
          </p:cNvPr>
          <p:cNvSpPr>
            <a:spLocks noGrp="1"/>
          </p:cNvSpPr>
          <p:nvPr>
            <p:ph type="title"/>
          </p:nvPr>
        </p:nvSpPr>
        <p:spPr/>
        <p:txBody>
          <a:bodyPr/>
          <a:lstStyle/>
          <a:p>
            <a:r>
              <a:rPr lang="en-US" dirty="0"/>
              <a:t>Final Words:</a:t>
            </a:r>
            <a:br>
              <a:rPr lang="en-US" dirty="0"/>
            </a:br>
            <a:r>
              <a:rPr lang="en-US" dirty="0"/>
              <a:t>Important Concepts</a:t>
            </a:r>
          </a:p>
        </p:txBody>
      </p:sp>
      <p:sp>
        <p:nvSpPr>
          <p:cNvPr id="3" name="Content Placeholder 2">
            <a:extLst>
              <a:ext uri="{FF2B5EF4-FFF2-40B4-BE49-F238E27FC236}">
                <a16:creationId xmlns:a16="http://schemas.microsoft.com/office/drawing/2014/main" id="{23A1551D-521E-4C41-AD05-B20AA6D7CD0C}"/>
              </a:ext>
            </a:extLst>
          </p:cNvPr>
          <p:cNvSpPr>
            <a:spLocks noGrp="1"/>
          </p:cNvSpPr>
          <p:nvPr>
            <p:ph idx="1"/>
          </p:nvPr>
        </p:nvSpPr>
        <p:spPr>
          <a:xfrm>
            <a:off x="457200" y="1988840"/>
            <a:ext cx="8229600" cy="4137323"/>
          </a:xfrm>
        </p:spPr>
        <p:txBody>
          <a:bodyPr/>
          <a:lstStyle/>
          <a:p>
            <a:r>
              <a:rPr lang="en-US" sz="2000" dirty="0"/>
              <a:t>Computer, computing, programming.</a:t>
            </a:r>
          </a:p>
          <a:p>
            <a:r>
              <a:rPr lang="en-US" sz="2000" dirty="0"/>
              <a:t>The von Neumann Architecture.</a:t>
            </a:r>
          </a:p>
          <a:p>
            <a:r>
              <a:rPr lang="en-US" sz="2000" dirty="0"/>
              <a:t>The interaction between the CPU and the memory via address, R/W and data bus lines.</a:t>
            </a:r>
          </a:p>
          <a:p>
            <a:r>
              <a:rPr lang="en-US" sz="2000" dirty="0"/>
              <a:t>The crucial components on the CPU: The control unit, the arithmetic logic unit and the registers.</a:t>
            </a:r>
          </a:p>
          <a:p>
            <a:r>
              <a:rPr lang="en-US" sz="2000" dirty="0"/>
              <a:t>The fetch-decode-execute cycle.</a:t>
            </a:r>
          </a:p>
          <a:p>
            <a:r>
              <a:rPr lang="en-US" sz="2000" dirty="0"/>
              <a:t>The stored program concept.</a:t>
            </a:r>
          </a:p>
          <a:p>
            <a:r>
              <a:rPr lang="en-US" sz="2000" dirty="0"/>
              <a:t>Operating system and its responsibilities.</a:t>
            </a:r>
          </a:p>
        </p:txBody>
      </p:sp>
      <p:sp>
        <p:nvSpPr>
          <p:cNvPr id="4" name="Date Placeholder 3">
            <a:extLst>
              <a:ext uri="{FF2B5EF4-FFF2-40B4-BE49-F238E27FC236}">
                <a16:creationId xmlns:a16="http://schemas.microsoft.com/office/drawing/2014/main" id="{BD626B65-32BE-6C42-B472-3C436B83ABAC}"/>
              </a:ext>
            </a:extLst>
          </p:cNvPr>
          <p:cNvSpPr>
            <a:spLocks noGrp="1"/>
          </p:cNvSpPr>
          <p:nvPr>
            <p:ph type="dt" sz="half" idx="10"/>
          </p:nvPr>
        </p:nvSpPr>
        <p:spPr/>
        <p:txBody>
          <a:bodyPr/>
          <a:lstStyle/>
          <a:p>
            <a:pPr>
              <a:defRPr/>
            </a:pPr>
            <a:r>
              <a:rPr lang="en-GB"/>
              <a:t>2021</a:t>
            </a:r>
            <a:endParaRPr lang="tr-TR"/>
          </a:p>
        </p:txBody>
      </p:sp>
      <p:sp>
        <p:nvSpPr>
          <p:cNvPr id="5" name="Footer Placeholder 4">
            <a:extLst>
              <a:ext uri="{FF2B5EF4-FFF2-40B4-BE49-F238E27FC236}">
                <a16:creationId xmlns:a16="http://schemas.microsoft.com/office/drawing/2014/main" id="{BDDB88A2-DC1B-AF42-BF65-58F6D3B8C525}"/>
              </a:ext>
            </a:extLst>
          </p:cNvPr>
          <p:cNvSpPr>
            <a:spLocks noGrp="1"/>
          </p:cNvSpPr>
          <p:nvPr>
            <p:ph type="ftr" sz="quarter" idx="11"/>
          </p:nvPr>
        </p:nvSpPr>
        <p:spPr/>
        <p:txBody>
          <a:bodyPr/>
          <a:lstStyle/>
          <a:p>
            <a:pPr>
              <a:defRPr/>
            </a:pPr>
            <a:r>
              <a:rPr lang="sv-SE"/>
              <a:t>S. Kalkan - CEng 240</a:t>
            </a:r>
            <a:endParaRPr lang="tr-TR"/>
          </a:p>
        </p:txBody>
      </p:sp>
      <p:sp>
        <p:nvSpPr>
          <p:cNvPr id="6" name="Slide Number Placeholder 5">
            <a:extLst>
              <a:ext uri="{FF2B5EF4-FFF2-40B4-BE49-F238E27FC236}">
                <a16:creationId xmlns:a16="http://schemas.microsoft.com/office/drawing/2014/main" id="{91E70A41-050D-DE4C-8F8A-B97B2C6779ED}"/>
              </a:ext>
            </a:extLst>
          </p:cNvPr>
          <p:cNvSpPr>
            <a:spLocks noGrp="1"/>
          </p:cNvSpPr>
          <p:nvPr>
            <p:ph type="sldNum" sz="quarter" idx="12"/>
          </p:nvPr>
        </p:nvSpPr>
        <p:spPr/>
        <p:txBody>
          <a:bodyPr/>
          <a:lstStyle/>
          <a:p>
            <a:pPr>
              <a:defRPr/>
            </a:pPr>
            <a:fld id="{F1832DDB-9586-4B2A-9407-8E5513B0C8D2}" type="slidenum">
              <a:rPr lang="tr-TR" smtClean="0"/>
              <a:pPr>
                <a:defRPr/>
              </a:pPr>
              <a:t>22</a:t>
            </a:fld>
            <a:endParaRPr lang="tr-TR"/>
          </a:p>
        </p:txBody>
      </p:sp>
    </p:spTree>
    <p:extLst>
      <p:ext uri="{BB962C8B-B14F-4D97-AF65-F5344CB8AC3E}">
        <p14:creationId xmlns:p14="http://schemas.microsoft.com/office/powerpoint/2010/main" val="377562109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34743C-B8CB-F24C-A73D-724B9946D1F8}"/>
              </a:ext>
            </a:extLst>
          </p:cNvPr>
          <p:cNvSpPr>
            <a:spLocks noGrp="1"/>
          </p:cNvSpPr>
          <p:nvPr>
            <p:ph type="title"/>
          </p:nvPr>
        </p:nvSpPr>
        <p:spPr/>
        <p:txBody>
          <a:bodyPr/>
          <a:lstStyle/>
          <a:p>
            <a:r>
              <a:rPr lang="en-US" dirty="0"/>
              <a:t>Final Words:</a:t>
            </a:r>
            <a:br>
              <a:rPr lang="en-US" dirty="0"/>
            </a:br>
            <a:r>
              <a:rPr lang="en-US" dirty="0"/>
              <a:t>Reading</a:t>
            </a:r>
          </a:p>
        </p:txBody>
      </p:sp>
      <p:sp>
        <p:nvSpPr>
          <p:cNvPr id="3" name="Content Placeholder 2">
            <a:extLst>
              <a:ext uri="{FF2B5EF4-FFF2-40B4-BE49-F238E27FC236}">
                <a16:creationId xmlns:a16="http://schemas.microsoft.com/office/drawing/2014/main" id="{3C8CCFB9-F312-A248-9CB1-A144394D92BB}"/>
              </a:ext>
            </a:extLst>
          </p:cNvPr>
          <p:cNvSpPr>
            <a:spLocks noGrp="1"/>
          </p:cNvSpPr>
          <p:nvPr>
            <p:ph idx="1"/>
          </p:nvPr>
        </p:nvSpPr>
        <p:spPr>
          <a:xfrm>
            <a:off x="457200" y="2060848"/>
            <a:ext cx="8229600" cy="4065315"/>
          </a:xfrm>
        </p:spPr>
        <p:txBody>
          <a:bodyPr/>
          <a:lstStyle/>
          <a:p>
            <a:r>
              <a:rPr lang="en-US" dirty="0"/>
              <a:t>The material at the end of the first chapter.</a:t>
            </a:r>
          </a:p>
          <a:p>
            <a:endParaRPr lang="en-US" dirty="0"/>
          </a:p>
          <a:p>
            <a:r>
              <a:rPr lang="en-US" dirty="0"/>
              <a:t>History of computing:</a:t>
            </a:r>
          </a:p>
          <a:p>
            <a:pPr lvl="1"/>
            <a:r>
              <a:rPr lang="en-US" dirty="0">
                <a:solidFill>
                  <a:srgbClr val="0000CC"/>
                </a:solidFill>
                <a:latin typeface="+mj-lt"/>
                <a:hlinkClick r:id="rId2"/>
              </a:rPr>
              <a:t>http://www.computersciencelab.com/ComputerHistory/History.htm</a:t>
            </a:r>
            <a:endParaRPr lang="en-US" dirty="0">
              <a:solidFill>
                <a:srgbClr val="0000CC"/>
              </a:solidFill>
              <a:latin typeface="+mj-lt"/>
            </a:endParaRPr>
          </a:p>
          <a:p>
            <a:pPr lvl="1"/>
            <a:r>
              <a:rPr lang="en-US" dirty="0">
                <a:latin typeface="+mj-lt"/>
                <a:hlinkClick r:id="rId3"/>
              </a:rPr>
              <a:t>https://www.youtube.com/playlist?list=PL1331A4548513EA81</a:t>
            </a:r>
            <a:endParaRPr lang="en-US" dirty="0">
              <a:latin typeface="+mj-lt"/>
            </a:endParaRPr>
          </a:p>
          <a:p>
            <a:pPr lvl="1"/>
            <a:endParaRPr lang="en-US" dirty="0"/>
          </a:p>
          <a:p>
            <a:pPr lvl="1"/>
            <a:endParaRPr lang="en-US" dirty="0"/>
          </a:p>
        </p:txBody>
      </p:sp>
      <p:sp>
        <p:nvSpPr>
          <p:cNvPr id="4" name="Date Placeholder 3">
            <a:extLst>
              <a:ext uri="{FF2B5EF4-FFF2-40B4-BE49-F238E27FC236}">
                <a16:creationId xmlns:a16="http://schemas.microsoft.com/office/drawing/2014/main" id="{63D02681-46D0-FE4F-A02F-97AF0E954345}"/>
              </a:ext>
            </a:extLst>
          </p:cNvPr>
          <p:cNvSpPr>
            <a:spLocks noGrp="1"/>
          </p:cNvSpPr>
          <p:nvPr>
            <p:ph type="dt" sz="half" idx="10"/>
          </p:nvPr>
        </p:nvSpPr>
        <p:spPr/>
        <p:txBody>
          <a:bodyPr/>
          <a:lstStyle/>
          <a:p>
            <a:pPr>
              <a:defRPr/>
            </a:pPr>
            <a:r>
              <a:rPr lang="en-GB"/>
              <a:t>2021</a:t>
            </a:r>
            <a:endParaRPr lang="tr-TR"/>
          </a:p>
        </p:txBody>
      </p:sp>
      <p:sp>
        <p:nvSpPr>
          <p:cNvPr id="5" name="Footer Placeholder 4">
            <a:extLst>
              <a:ext uri="{FF2B5EF4-FFF2-40B4-BE49-F238E27FC236}">
                <a16:creationId xmlns:a16="http://schemas.microsoft.com/office/drawing/2014/main" id="{2AA36D61-55C7-C44E-ACB0-C1229035182C}"/>
              </a:ext>
            </a:extLst>
          </p:cNvPr>
          <p:cNvSpPr>
            <a:spLocks noGrp="1"/>
          </p:cNvSpPr>
          <p:nvPr>
            <p:ph type="ftr" sz="quarter" idx="11"/>
          </p:nvPr>
        </p:nvSpPr>
        <p:spPr/>
        <p:txBody>
          <a:bodyPr/>
          <a:lstStyle/>
          <a:p>
            <a:pPr>
              <a:defRPr/>
            </a:pPr>
            <a:r>
              <a:rPr lang="sv-SE"/>
              <a:t>S. Kalkan - CEng 240</a:t>
            </a:r>
            <a:endParaRPr lang="tr-TR"/>
          </a:p>
        </p:txBody>
      </p:sp>
      <p:sp>
        <p:nvSpPr>
          <p:cNvPr id="6" name="Slide Number Placeholder 5">
            <a:extLst>
              <a:ext uri="{FF2B5EF4-FFF2-40B4-BE49-F238E27FC236}">
                <a16:creationId xmlns:a16="http://schemas.microsoft.com/office/drawing/2014/main" id="{3045BB92-728B-2245-A63B-F997A4A2BFD7}"/>
              </a:ext>
            </a:extLst>
          </p:cNvPr>
          <p:cNvSpPr>
            <a:spLocks noGrp="1"/>
          </p:cNvSpPr>
          <p:nvPr>
            <p:ph type="sldNum" sz="quarter" idx="12"/>
          </p:nvPr>
        </p:nvSpPr>
        <p:spPr/>
        <p:txBody>
          <a:bodyPr/>
          <a:lstStyle/>
          <a:p>
            <a:pPr>
              <a:defRPr/>
            </a:pPr>
            <a:fld id="{F1832DDB-9586-4B2A-9407-8E5513B0C8D2}" type="slidenum">
              <a:rPr lang="tr-TR" smtClean="0"/>
              <a:pPr>
                <a:defRPr/>
              </a:pPr>
              <a:t>23</a:t>
            </a:fld>
            <a:endParaRPr lang="tr-TR"/>
          </a:p>
        </p:txBody>
      </p:sp>
    </p:spTree>
    <p:extLst>
      <p:ext uri="{BB962C8B-B14F-4D97-AF65-F5344CB8AC3E}">
        <p14:creationId xmlns:p14="http://schemas.microsoft.com/office/powerpoint/2010/main" val="101715494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A141A3-61EE-9B42-9804-7FD8997CC122}"/>
              </a:ext>
            </a:extLst>
          </p:cNvPr>
          <p:cNvSpPr>
            <a:spLocks noGrp="1"/>
          </p:cNvSpPr>
          <p:nvPr>
            <p:ph type="title"/>
          </p:nvPr>
        </p:nvSpPr>
        <p:spPr>
          <a:xfrm>
            <a:off x="722313" y="2708920"/>
            <a:ext cx="7772400" cy="1362075"/>
          </a:xfrm>
        </p:spPr>
        <p:txBody>
          <a:bodyPr/>
          <a:lstStyle/>
          <a:p>
            <a:pPr algn="ctr"/>
            <a:r>
              <a:rPr lang="en-US" b="0" dirty="0"/>
              <a:t>that’s all folks!</a:t>
            </a:r>
            <a:br>
              <a:rPr lang="en-US" b="0" dirty="0"/>
            </a:br>
            <a:r>
              <a:rPr lang="en-US" b="0" dirty="0"/>
              <a:t>Stay healthy</a:t>
            </a:r>
          </a:p>
        </p:txBody>
      </p:sp>
      <p:sp>
        <p:nvSpPr>
          <p:cNvPr id="4" name="Date Placeholder 3">
            <a:extLst>
              <a:ext uri="{FF2B5EF4-FFF2-40B4-BE49-F238E27FC236}">
                <a16:creationId xmlns:a16="http://schemas.microsoft.com/office/drawing/2014/main" id="{C0A16447-A45A-C44D-A956-7ECEC3406493}"/>
              </a:ext>
            </a:extLst>
          </p:cNvPr>
          <p:cNvSpPr>
            <a:spLocks noGrp="1"/>
          </p:cNvSpPr>
          <p:nvPr>
            <p:ph type="dt" sz="half" idx="10"/>
          </p:nvPr>
        </p:nvSpPr>
        <p:spPr/>
        <p:txBody>
          <a:bodyPr/>
          <a:lstStyle/>
          <a:p>
            <a:pPr>
              <a:defRPr/>
            </a:pPr>
            <a:r>
              <a:rPr lang="en-GB"/>
              <a:t>2021</a:t>
            </a:r>
            <a:endParaRPr lang="tr-TR"/>
          </a:p>
        </p:txBody>
      </p:sp>
      <p:sp>
        <p:nvSpPr>
          <p:cNvPr id="5" name="Footer Placeholder 4">
            <a:extLst>
              <a:ext uri="{FF2B5EF4-FFF2-40B4-BE49-F238E27FC236}">
                <a16:creationId xmlns:a16="http://schemas.microsoft.com/office/drawing/2014/main" id="{1EBFAEF4-C816-6243-8997-A5C2ADC4BB0A}"/>
              </a:ext>
            </a:extLst>
          </p:cNvPr>
          <p:cNvSpPr>
            <a:spLocks noGrp="1"/>
          </p:cNvSpPr>
          <p:nvPr>
            <p:ph type="ftr" sz="quarter" idx="11"/>
          </p:nvPr>
        </p:nvSpPr>
        <p:spPr/>
        <p:txBody>
          <a:bodyPr/>
          <a:lstStyle/>
          <a:p>
            <a:pPr>
              <a:defRPr/>
            </a:pPr>
            <a:r>
              <a:rPr lang="sv-SE"/>
              <a:t>S. Kalkan - CEng 240</a:t>
            </a:r>
            <a:endParaRPr lang="tr-TR"/>
          </a:p>
        </p:txBody>
      </p:sp>
      <p:sp>
        <p:nvSpPr>
          <p:cNvPr id="6" name="Slide Number Placeholder 5">
            <a:extLst>
              <a:ext uri="{FF2B5EF4-FFF2-40B4-BE49-F238E27FC236}">
                <a16:creationId xmlns:a16="http://schemas.microsoft.com/office/drawing/2014/main" id="{451AB1AC-6DBD-1045-8333-6ACC210545C4}"/>
              </a:ext>
            </a:extLst>
          </p:cNvPr>
          <p:cNvSpPr>
            <a:spLocks noGrp="1"/>
          </p:cNvSpPr>
          <p:nvPr>
            <p:ph type="sldNum" sz="quarter" idx="12"/>
          </p:nvPr>
        </p:nvSpPr>
        <p:spPr/>
        <p:txBody>
          <a:bodyPr/>
          <a:lstStyle/>
          <a:p>
            <a:pPr>
              <a:defRPr/>
            </a:pPr>
            <a:fld id="{99C9FD42-DF67-4B78-BBAD-81AFF5ED3697}" type="slidenum">
              <a:rPr lang="tr-TR" smtClean="0"/>
              <a:pPr>
                <a:defRPr/>
              </a:pPr>
              <a:t>24</a:t>
            </a:fld>
            <a:endParaRPr lang="tr-TR"/>
          </a:p>
        </p:txBody>
      </p:sp>
    </p:spTree>
    <p:extLst>
      <p:ext uri="{BB962C8B-B14F-4D97-AF65-F5344CB8AC3E}">
        <p14:creationId xmlns:p14="http://schemas.microsoft.com/office/powerpoint/2010/main" val="3573958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B7AEA5-82D2-5540-94AC-D83103EA6DEB}"/>
              </a:ext>
            </a:extLst>
          </p:cNvPr>
          <p:cNvSpPr>
            <a:spLocks noGrp="1"/>
          </p:cNvSpPr>
          <p:nvPr>
            <p:ph type="title"/>
          </p:nvPr>
        </p:nvSpPr>
        <p:spPr/>
        <p:txBody>
          <a:bodyPr/>
          <a:lstStyle/>
          <a:p>
            <a:r>
              <a:rPr lang="en-US" dirty="0"/>
              <a:t>Introduction to the Course</a:t>
            </a:r>
          </a:p>
        </p:txBody>
      </p:sp>
      <p:sp>
        <p:nvSpPr>
          <p:cNvPr id="3" name="Content Placeholder 2">
            <a:extLst>
              <a:ext uri="{FF2B5EF4-FFF2-40B4-BE49-F238E27FC236}">
                <a16:creationId xmlns:a16="http://schemas.microsoft.com/office/drawing/2014/main" id="{7523EAAA-37B2-4345-88BC-0CBCE1498ECE}"/>
              </a:ext>
            </a:extLst>
          </p:cNvPr>
          <p:cNvSpPr>
            <a:spLocks noGrp="1"/>
          </p:cNvSpPr>
          <p:nvPr>
            <p:ph idx="1"/>
          </p:nvPr>
        </p:nvSpPr>
        <p:spPr/>
        <p:txBody>
          <a:bodyPr/>
          <a:lstStyle/>
          <a:p>
            <a:r>
              <a:rPr lang="en-GB" sz="2000" dirty="0"/>
              <a:t>Objectives</a:t>
            </a:r>
          </a:p>
          <a:p>
            <a:pPr lvl="1"/>
            <a:r>
              <a:rPr lang="en-GB" sz="1600" dirty="0"/>
              <a:t>This course gives a brief introduction to a working understanding of basic computer organization, data representation, programming language constructs, and algorithmic thinking. It is designed as a first course of programming and supported by laboratory sessions for students outside of the Computer Engineering major.</a:t>
            </a:r>
          </a:p>
          <a:p>
            <a:r>
              <a:rPr lang="en-GB" sz="2000" dirty="0"/>
              <a:t>Textbook</a:t>
            </a:r>
          </a:p>
          <a:p>
            <a:pPr lvl="1"/>
            <a:r>
              <a:rPr lang="en-GB" sz="1600" i="1" dirty="0"/>
              <a:t>Programming with Python for Engineers,</a:t>
            </a:r>
            <a:r>
              <a:rPr lang="en-GB" sz="1600" dirty="0"/>
              <a:t> by S. </a:t>
            </a:r>
            <a:r>
              <a:rPr lang="en-GB" sz="1600" dirty="0" err="1"/>
              <a:t>Kalkan</a:t>
            </a:r>
            <a:r>
              <a:rPr lang="en-GB" sz="1600" dirty="0"/>
              <a:t>, O. T. </a:t>
            </a:r>
            <a:r>
              <a:rPr lang="en-GB" sz="1600" dirty="0" err="1"/>
              <a:t>Şehitoğlu</a:t>
            </a:r>
            <a:r>
              <a:rPr lang="en-GB" sz="1600" dirty="0"/>
              <a:t> and G. </a:t>
            </a:r>
            <a:r>
              <a:rPr lang="en-GB" sz="1600" dirty="0" err="1"/>
              <a:t>Üçoluk</a:t>
            </a:r>
            <a:r>
              <a:rPr lang="en-GB" sz="1600" dirty="0"/>
              <a:t>. Available at: </a:t>
            </a:r>
            <a:r>
              <a:rPr lang="en-GB" sz="1600" dirty="0">
                <a:hlinkClick r:id="rId2"/>
              </a:rPr>
              <a:t>https://pp4e-book.github.io/</a:t>
            </a:r>
            <a:endParaRPr lang="en-GB" sz="1600" dirty="0"/>
          </a:p>
          <a:p>
            <a:r>
              <a:rPr lang="en-GB" sz="2000" dirty="0"/>
              <a:t>Course conduct</a:t>
            </a:r>
          </a:p>
          <a:p>
            <a:pPr lvl="1"/>
            <a:r>
              <a:rPr lang="en-GB" sz="1600" dirty="0"/>
              <a:t>Weekly pre-recorded lectures released before the week.</a:t>
            </a:r>
          </a:p>
          <a:p>
            <a:pPr lvl="1"/>
            <a:r>
              <a:rPr lang="en-GB" sz="1600" dirty="0"/>
              <a:t>2-hour live sessions with instructors.</a:t>
            </a:r>
          </a:p>
          <a:p>
            <a:pPr lvl="1"/>
            <a:r>
              <a:rPr lang="en-GB" sz="1600" dirty="0"/>
              <a:t>Office hours with the assistants.</a:t>
            </a:r>
          </a:p>
          <a:p>
            <a:pPr lvl="1"/>
            <a:r>
              <a:rPr lang="en-GB" sz="1600" dirty="0"/>
              <a:t>Lab exams.</a:t>
            </a:r>
          </a:p>
          <a:p>
            <a:pPr lvl="1"/>
            <a:r>
              <a:rPr lang="en-GB" sz="1600" dirty="0"/>
              <a:t>Midterm exam and final exam.</a:t>
            </a:r>
          </a:p>
          <a:p>
            <a:endParaRPr lang="en-US" sz="2000" dirty="0"/>
          </a:p>
        </p:txBody>
      </p:sp>
      <p:sp>
        <p:nvSpPr>
          <p:cNvPr id="4" name="Date Placeholder 3">
            <a:extLst>
              <a:ext uri="{FF2B5EF4-FFF2-40B4-BE49-F238E27FC236}">
                <a16:creationId xmlns:a16="http://schemas.microsoft.com/office/drawing/2014/main" id="{60316614-D14A-9B4F-A357-86323C41E9CA}"/>
              </a:ext>
            </a:extLst>
          </p:cNvPr>
          <p:cNvSpPr>
            <a:spLocks noGrp="1"/>
          </p:cNvSpPr>
          <p:nvPr>
            <p:ph type="dt" sz="half" idx="10"/>
          </p:nvPr>
        </p:nvSpPr>
        <p:spPr/>
        <p:txBody>
          <a:bodyPr/>
          <a:lstStyle/>
          <a:p>
            <a:pPr>
              <a:defRPr/>
            </a:pPr>
            <a:r>
              <a:rPr lang="en-GB"/>
              <a:t>2021</a:t>
            </a:r>
            <a:endParaRPr lang="tr-TR"/>
          </a:p>
        </p:txBody>
      </p:sp>
      <p:sp>
        <p:nvSpPr>
          <p:cNvPr id="5" name="Footer Placeholder 4">
            <a:extLst>
              <a:ext uri="{FF2B5EF4-FFF2-40B4-BE49-F238E27FC236}">
                <a16:creationId xmlns:a16="http://schemas.microsoft.com/office/drawing/2014/main" id="{D2461AEE-7CE0-DF45-9AB5-17433CDD7612}"/>
              </a:ext>
            </a:extLst>
          </p:cNvPr>
          <p:cNvSpPr>
            <a:spLocks noGrp="1"/>
          </p:cNvSpPr>
          <p:nvPr>
            <p:ph type="ftr" sz="quarter" idx="11"/>
          </p:nvPr>
        </p:nvSpPr>
        <p:spPr/>
        <p:txBody>
          <a:bodyPr/>
          <a:lstStyle/>
          <a:p>
            <a:pPr>
              <a:defRPr/>
            </a:pPr>
            <a:r>
              <a:rPr lang="sv-SE"/>
              <a:t>S. Kalkan - CEng 240</a:t>
            </a:r>
            <a:endParaRPr lang="tr-TR"/>
          </a:p>
        </p:txBody>
      </p:sp>
      <p:sp>
        <p:nvSpPr>
          <p:cNvPr id="6" name="Slide Number Placeholder 5">
            <a:extLst>
              <a:ext uri="{FF2B5EF4-FFF2-40B4-BE49-F238E27FC236}">
                <a16:creationId xmlns:a16="http://schemas.microsoft.com/office/drawing/2014/main" id="{FC766C85-40E3-5241-A61D-FB68B5FB3EBA}"/>
              </a:ext>
            </a:extLst>
          </p:cNvPr>
          <p:cNvSpPr>
            <a:spLocks noGrp="1"/>
          </p:cNvSpPr>
          <p:nvPr>
            <p:ph type="sldNum" sz="quarter" idx="12"/>
          </p:nvPr>
        </p:nvSpPr>
        <p:spPr/>
        <p:txBody>
          <a:bodyPr/>
          <a:lstStyle/>
          <a:p>
            <a:pPr>
              <a:defRPr/>
            </a:pPr>
            <a:fld id="{F1832DDB-9586-4B2A-9407-8E5513B0C8D2}" type="slidenum">
              <a:rPr lang="tr-TR" smtClean="0"/>
              <a:pPr>
                <a:defRPr/>
              </a:pPr>
              <a:t>3</a:t>
            </a:fld>
            <a:endParaRPr lang="tr-TR"/>
          </a:p>
        </p:txBody>
      </p:sp>
      <p:sp>
        <p:nvSpPr>
          <p:cNvPr id="7" name="Rectangle 6">
            <a:extLst>
              <a:ext uri="{FF2B5EF4-FFF2-40B4-BE49-F238E27FC236}">
                <a16:creationId xmlns:a16="http://schemas.microsoft.com/office/drawing/2014/main" id="{2FB92105-7C9A-B349-BAB4-7C90CB151336}"/>
              </a:ext>
            </a:extLst>
          </p:cNvPr>
          <p:cNvSpPr/>
          <p:nvPr/>
        </p:nvSpPr>
        <p:spPr>
          <a:xfrm>
            <a:off x="4934841" y="1115775"/>
            <a:ext cx="2685159" cy="369332"/>
          </a:xfrm>
          <a:prstGeom prst="rect">
            <a:avLst/>
          </a:prstGeom>
        </p:spPr>
        <p:txBody>
          <a:bodyPr wrap="none">
            <a:spAutoFit/>
          </a:bodyPr>
          <a:lstStyle/>
          <a:p>
            <a:r>
              <a:rPr lang="en-US" dirty="0"/>
              <a:t>https://ceng240.github.io/</a:t>
            </a:r>
          </a:p>
        </p:txBody>
      </p:sp>
    </p:spTree>
    <p:extLst>
      <p:ext uri="{BB962C8B-B14F-4D97-AF65-F5344CB8AC3E}">
        <p14:creationId xmlns:p14="http://schemas.microsoft.com/office/powerpoint/2010/main" val="3567697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8" end="8"/>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B7AEA5-82D2-5540-94AC-D83103EA6DEB}"/>
              </a:ext>
            </a:extLst>
          </p:cNvPr>
          <p:cNvSpPr>
            <a:spLocks noGrp="1"/>
          </p:cNvSpPr>
          <p:nvPr>
            <p:ph type="title"/>
          </p:nvPr>
        </p:nvSpPr>
        <p:spPr>
          <a:xfrm>
            <a:off x="457200" y="334888"/>
            <a:ext cx="8229600" cy="1143000"/>
          </a:xfrm>
        </p:spPr>
        <p:txBody>
          <a:bodyPr/>
          <a:lstStyle/>
          <a:p>
            <a:r>
              <a:rPr lang="en-US" dirty="0"/>
              <a:t>Introduction to the Course</a:t>
            </a:r>
          </a:p>
        </p:txBody>
      </p:sp>
      <p:sp>
        <p:nvSpPr>
          <p:cNvPr id="3" name="Content Placeholder 2">
            <a:extLst>
              <a:ext uri="{FF2B5EF4-FFF2-40B4-BE49-F238E27FC236}">
                <a16:creationId xmlns:a16="http://schemas.microsoft.com/office/drawing/2014/main" id="{7523EAAA-37B2-4345-88BC-0CBCE1498ECE}"/>
              </a:ext>
            </a:extLst>
          </p:cNvPr>
          <p:cNvSpPr>
            <a:spLocks noGrp="1"/>
          </p:cNvSpPr>
          <p:nvPr>
            <p:ph idx="1"/>
          </p:nvPr>
        </p:nvSpPr>
        <p:spPr/>
        <p:txBody>
          <a:bodyPr/>
          <a:lstStyle/>
          <a:p>
            <a:endParaRPr lang="en-GB" sz="2000" dirty="0"/>
          </a:p>
          <a:p>
            <a:endParaRPr lang="en-US" sz="2000" dirty="0"/>
          </a:p>
        </p:txBody>
      </p:sp>
      <p:sp>
        <p:nvSpPr>
          <p:cNvPr id="4" name="Date Placeholder 3">
            <a:extLst>
              <a:ext uri="{FF2B5EF4-FFF2-40B4-BE49-F238E27FC236}">
                <a16:creationId xmlns:a16="http://schemas.microsoft.com/office/drawing/2014/main" id="{60316614-D14A-9B4F-A357-86323C41E9CA}"/>
              </a:ext>
            </a:extLst>
          </p:cNvPr>
          <p:cNvSpPr>
            <a:spLocks noGrp="1"/>
          </p:cNvSpPr>
          <p:nvPr>
            <p:ph type="dt" sz="half" idx="10"/>
          </p:nvPr>
        </p:nvSpPr>
        <p:spPr/>
        <p:txBody>
          <a:bodyPr/>
          <a:lstStyle/>
          <a:p>
            <a:pPr>
              <a:defRPr/>
            </a:pPr>
            <a:r>
              <a:rPr lang="en-GB"/>
              <a:t>2021</a:t>
            </a:r>
            <a:endParaRPr lang="tr-TR"/>
          </a:p>
        </p:txBody>
      </p:sp>
      <p:sp>
        <p:nvSpPr>
          <p:cNvPr id="5" name="Footer Placeholder 4">
            <a:extLst>
              <a:ext uri="{FF2B5EF4-FFF2-40B4-BE49-F238E27FC236}">
                <a16:creationId xmlns:a16="http://schemas.microsoft.com/office/drawing/2014/main" id="{D2461AEE-7CE0-DF45-9AB5-17433CDD7612}"/>
              </a:ext>
            </a:extLst>
          </p:cNvPr>
          <p:cNvSpPr>
            <a:spLocks noGrp="1"/>
          </p:cNvSpPr>
          <p:nvPr>
            <p:ph type="ftr" sz="quarter" idx="11"/>
          </p:nvPr>
        </p:nvSpPr>
        <p:spPr/>
        <p:txBody>
          <a:bodyPr/>
          <a:lstStyle/>
          <a:p>
            <a:pPr>
              <a:defRPr/>
            </a:pPr>
            <a:r>
              <a:rPr lang="sv-SE"/>
              <a:t>S. Kalkan - CEng 240</a:t>
            </a:r>
            <a:endParaRPr lang="tr-TR"/>
          </a:p>
        </p:txBody>
      </p:sp>
      <p:sp>
        <p:nvSpPr>
          <p:cNvPr id="6" name="Slide Number Placeholder 5">
            <a:extLst>
              <a:ext uri="{FF2B5EF4-FFF2-40B4-BE49-F238E27FC236}">
                <a16:creationId xmlns:a16="http://schemas.microsoft.com/office/drawing/2014/main" id="{FC766C85-40E3-5241-A61D-FB68B5FB3EBA}"/>
              </a:ext>
            </a:extLst>
          </p:cNvPr>
          <p:cNvSpPr>
            <a:spLocks noGrp="1"/>
          </p:cNvSpPr>
          <p:nvPr>
            <p:ph type="sldNum" sz="quarter" idx="12"/>
          </p:nvPr>
        </p:nvSpPr>
        <p:spPr/>
        <p:txBody>
          <a:bodyPr/>
          <a:lstStyle/>
          <a:p>
            <a:pPr>
              <a:defRPr/>
            </a:pPr>
            <a:fld id="{F1832DDB-9586-4B2A-9407-8E5513B0C8D2}" type="slidenum">
              <a:rPr lang="tr-TR" smtClean="0"/>
              <a:pPr>
                <a:defRPr/>
              </a:pPr>
              <a:t>4</a:t>
            </a:fld>
            <a:endParaRPr lang="tr-TR"/>
          </a:p>
        </p:txBody>
      </p:sp>
      <p:sp>
        <p:nvSpPr>
          <p:cNvPr id="7" name="Rectangle 6">
            <a:extLst>
              <a:ext uri="{FF2B5EF4-FFF2-40B4-BE49-F238E27FC236}">
                <a16:creationId xmlns:a16="http://schemas.microsoft.com/office/drawing/2014/main" id="{2FB92105-7C9A-B349-BAB4-7C90CB151336}"/>
              </a:ext>
            </a:extLst>
          </p:cNvPr>
          <p:cNvSpPr/>
          <p:nvPr/>
        </p:nvSpPr>
        <p:spPr>
          <a:xfrm>
            <a:off x="4934841" y="1115775"/>
            <a:ext cx="2685159" cy="369332"/>
          </a:xfrm>
          <a:prstGeom prst="rect">
            <a:avLst/>
          </a:prstGeom>
        </p:spPr>
        <p:txBody>
          <a:bodyPr wrap="none">
            <a:spAutoFit/>
          </a:bodyPr>
          <a:lstStyle/>
          <a:p>
            <a:r>
              <a:rPr lang="en-US" dirty="0"/>
              <a:t>https://ceng240.github.io/</a:t>
            </a:r>
          </a:p>
        </p:txBody>
      </p:sp>
      <p:pic>
        <p:nvPicPr>
          <p:cNvPr id="9" name="Picture 8">
            <a:extLst>
              <a:ext uri="{FF2B5EF4-FFF2-40B4-BE49-F238E27FC236}">
                <a16:creationId xmlns:a16="http://schemas.microsoft.com/office/drawing/2014/main" id="{C8DDB0DC-CBCB-1244-9358-326EDED9B435}"/>
              </a:ext>
            </a:extLst>
          </p:cNvPr>
          <p:cNvPicPr>
            <a:picLocks noChangeAspect="1"/>
          </p:cNvPicPr>
          <p:nvPr/>
        </p:nvPicPr>
        <p:blipFill>
          <a:blip r:embed="rId2"/>
          <a:stretch>
            <a:fillRect/>
          </a:stretch>
        </p:blipFill>
        <p:spPr>
          <a:xfrm>
            <a:off x="1349896" y="1844824"/>
            <a:ext cx="6444208" cy="2188113"/>
          </a:xfrm>
          <a:prstGeom prst="rect">
            <a:avLst/>
          </a:prstGeom>
        </p:spPr>
      </p:pic>
      <p:sp>
        <p:nvSpPr>
          <p:cNvPr id="11" name="Content Placeholder 2">
            <a:extLst>
              <a:ext uri="{FF2B5EF4-FFF2-40B4-BE49-F238E27FC236}">
                <a16:creationId xmlns:a16="http://schemas.microsoft.com/office/drawing/2014/main" id="{58E1699B-2C63-D04A-9692-E55ECD67C760}"/>
              </a:ext>
            </a:extLst>
          </p:cNvPr>
          <p:cNvSpPr txBox="1">
            <a:spLocks/>
          </p:cNvSpPr>
          <p:nvPr/>
        </p:nvSpPr>
        <p:spPr bwMode="auto">
          <a:xfrm>
            <a:off x="683568" y="4409082"/>
            <a:ext cx="8229600" cy="1697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rgbClr val="990000"/>
              </a:buClr>
              <a:buSzPct val="60000"/>
              <a:buFont typeface="Wingdings 2" pitchFamily="18" charset="2"/>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rgbClr val="990000"/>
              </a:buClr>
              <a:buSzPct val="110000"/>
              <a:buFont typeface="Wingdings"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SzPct val="80000"/>
              <a:buFont typeface="Wingdings" pitchFamily="2" charset="2"/>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GB" sz="2000" dirty="0"/>
              <a:t>Contact</a:t>
            </a:r>
          </a:p>
          <a:p>
            <a:pPr lvl="1"/>
            <a:r>
              <a:rPr lang="en-GB" sz="1600" dirty="0">
                <a:hlinkClick r:id="rId3"/>
              </a:rPr>
              <a:t>2xx@ceng.metu.edu.tr</a:t>
            </a:r>
            <a:endParaRPr lang="en-GB" sz="1600" dirty="0"/>
          </a:p>
          <a:p>
            <a:r>
              <a:rPr lang="en-GB" sz="2000" dirty="0"/>
              <a:t>Office hours</a:t>
            </a:r>
          </a:p>
          <a:p>
            <a:pPr lvl="1"/>
            <a:r>
              <a:rPr lang="en-GB" sz="1600" dirty="0"/>
              <a:t>Email me for an appointment (</a:t>
            </a:r>
            <a:r>
              <a:rPr lang="en-GB" sz="1600" dirty="0">
                <a:hlinkClick r:id="rId4"/>
              </a:rPr>
              <a:t>skalkan@metu.edu.tr</a:t>
            </a:r>
            <a:r>
              <a:rPr lang="en-GB" sz="1600" dirty="0"/>
              <a:t>)</a:t>
            </a:r>
          </a:p>
          <a:p>
            <a:pPr lvl="1"/>
            <a:r>
              <a:rPr lang="en-GB" sz="1600" dirty="0"/>
              <a:t>If there is significant interest, I can arrange a regular office hour session.</a:t>
            </a:r>
          </a:p>
          <a:p>
            <a:pPr marL="0" indent="0">
              <a:buNone/>
            </a:pPr>
            <a:endParaRPr lang="en-US" sz="2000" dirty="0"/>
          </a:p>
        </p:txBody>
      </p:sp>
    </p:spTree>
    <p:extLst>
      <p:ext uri="{BB962C8B-B14F-4D97-AF65-F5344CB8AC3E}">
        <p14:creationId xmlns:p14="http://schemas.microsoft.com/office/powerpoint/2010/main" val="22987623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1DC8836-6C66-EB47-AB68-6602EFF0DA84}"/>
              </a:ext>
            </a:extLst>
          </p:cNvPr>
          <p:cNvSpPr>
            <a:spLocks noGrp="1"/>
          </p:cNvSpPr>
          <p:nvPr>
            <p:ph idx="1"/>
          </p:nvPr>
        </p:nvSpPr>
        <p:spPr/>
        <p:txBody>
          <a:bodyPr/>
          <a:lstStyle/>
          <a:p>
            <a:endParaRPr lang="en-US"/>
          </a:p>
        </p:txBody>
      </p:sp>
      <p:sp>
        <p:nvSpPr>
          <p:cNvPr id="4" name="Date Placeholder 3">
            <a:extLst>
              <a:ext uri="{FF2B5EF4-FFF2-40B4-BE49-F238E27FC236}">
                <a16:creationId xmlns:a16="http://schemas.microsoft.com/office/drawing/2014/main" id="{32B5873B-E05D-D649-9747-7F7BF8811A6D}"/>
              </a:ext>
            </a:extLst>
          </p:cNvPr>
          <p:cNvSpPr>
            <a:spLocks noGrp="1"/>
          </p:cNvSpPr>
          <p:nvPr>
            <p:ph type="dt" sz="half" idx="10"/>
          </p:nvPr>
        </p:nvSpPr>
        <p:spPr/>
        <p:txBody>
          <a:bodyPr/>
          <a:lstStyle/>
          <a:p>
            <a:pPr>
              <a:defRPr/>
            </a:pPr>
            <a:r>
              <a:rPr lang="en-GB"/>
              <a:t>2021</a:t>
            </a:r>
            <a:endParaRPr lang="tr-TR"/>
          </a:p>
        </p:txBody>
      </p:sp>
      <p:sp>
        <p:nvSpPr>
          <p:cNvPr id="5" name="Footer Placeholder 4">
            <a:extLst>
              <a:ext uri="{FF2B5EF4-FFF2-40B4-BE49-F238E27FC236}">
                <a16:creationId xmlns:a16="http://schemas.microsoft.com/office/drawing/2014/main" id="{B1154AF3-38D8-CD47-85B4-E02CF87B9123}"/>
              </a:ext>
            </a:extLst>
          </p:cNvPr>
          <p:cNvSpPr>
            <a:spLocks noGrp="1"/>
          </p:cNvSpPr>
          <p:nvPr>
            <p:ph type="ftr" sz="quarter" idx="11"/>
          </p:nvPr>
        </p:nvSpPr>
        <p:spPr/>
        <p:txBody>
          <a:bodyPr/>
          <a:lstStyle/>
          <a:p>
            <a:pPr>
              <a:defRPr/>
            </a:pPr>
            <a:r>
              <a:rPr lang="sv-SE"/>
              <a:t>S. Kalkan - CEng 240</a:t>
            </a:r>
            <a:endParaRPr lang="tr-TR"/>
          </a:p>
        </p:txBody>
      </p:sp>
      <p:sp>
        <p:nvSpPr>
          <p:cNvPr id="6" name="Slide Number Placeholder 5">
            <a:extLst>
              <a:ext uri="{FF2B5EF4-FFF2-40B4-BE49-F238E27FC236}">
                <a16:creationId xmlns:a16="http://schemas.microsoft.com/office/drawing/2014/main" id="{B2C2B051-9A70-4547-BECA-E0585D56007F}"/>
              </a:ext>
            </a:extLst>
          </p:cNvPr>
          <p:cNvSpPr>
            <a:spLocks noGrp="1"/>
          </p:cNvSpPr>
          <p:nvPr>
            <p:ph type="sldNum" sz="quarter" idx="12"/>
          </p:nvPr>
        </p:nvSpPr>
        <p:spPr/>
        <p:txBody>
          <a:bodyPr/>
          <a:lstStyle/>
          <a:p>
            <a:pPr>
              <a:defRPr/>
            </a:pPr>
            <a:fld id="{F1832DDB-9586-4B2A-9407-8E5513B0C8D2}" type="slidenum">
              <a:rPr lang="tr-TR" smtClean="0"/>
              <a:pPr>
                <a:defRPr/>
              </a:pPr>
              <a:t>5</a:t>
            </a:fld>
            <a:endParaRPr lang="tr-TR"/>
          </a:p>
        </p:txBody>
      </p:sp>
      <p:pic>
        <p:nvPicPr>
          <p:cNvPr id="7" name="Picture 6">
            <a:extLst>
              <a:ext uri="{FF2B5EF4-FFF2-40B4-BE49-F238E27FC236}">
                <a16:creationId xmlns:a16="http://schemas.microsoft.com/office/drawing/2014/main" id="{C2714AB0-F28C-A840-8009-EF9E00065E77}"/>
              </a:ext>
            </a:extLst>
          </p:cNvPr>
          <p:cNvPicPr>
            <a:picLocks noChangeAspect="1"/>
          </p:cNvPicPr>
          <p:nvPr/>
        </p:nvPicPr>
        <p:blipFill>
          <a:blip r:embed="rId2"/>
          <a:stretch>
            <a:fillRect/>
          </a:stretch>
        </p:blipFill>
        <p:spPr>
          <a:xfrm>
            <a:off x="0" y="981699"/>
            <a:ext cx="9144000" cy="5762964"/>
          </a:xfrm>
          <a:prstGeom prst="rect">
            <a:avLst/>
          </a:prstGeom>
        </p:spPr>
      </p:pic>
      <p:sp>
        <p:nvSpPr>
          <p:cNvPr id="8" name="TextBox 7">
            <a:extLst>
              <a:ext uri="{FF2B5EF4-FFF2-40B4-BE49-F238E27FC236}">
                <a16:creationId xmlns:a16="http://schemas.microsoft.com/office/drawing/2014/main" id="{00EECD2A-C59B-804A-A1D4-E95C8D2BB5FE}"/>
              </a:ext>
            </a:extLst>
          </p:cNvPr>
          <p:cNvSpPr txBox="1"/>
          <p:nvPr/>
        </p:nvSpPr>
        <p:spPr>
          <a:xfrm>
            <a:off x="1907704" y="303117"/>
            <a:ext cx="5883727" cy="369332"/>
          </a:xfrm>
          <a:prstGeom prst="rect">
            <a:avLst/>
          </a:prstGeom>
          <a:noFill/>
        </p:spPr>
        <p:txBody>
          <a:bodyPr wrap="none" rtlCol="0">
            <a:spAutoFit/>
          </a:bodyPr>
          <a:lstStyle/>
          <a:p>
            <a:r>
              <a:rPr lang="en-US" dirty="0"/>
              <a:t>The book is interactive and available in </a:t>
            </a:r>
            <a:r>
              <a:rPr lang="en-US" dirty="0" err="1"/>
              <a:t>Colab</a:t>
            </a:r>
            <a:r>
              <a:rPr lang="en-US" dirty="0"/>
              <a:t>, HTML and PDF.</a:t>
            </a:r>
          </a:p>
        </p:txBody>
      </p:sp>
      <p:sp>
        <p:nvSpPr>
          <p:cNvPr id="2" name="Rectangle 1">
            <a:extLst>
              <a:ext uri="{FF2B5EF4-FFF2-40B4-BE49-F238E27FC236}">
                <a16:creationId xmlns:a16="http://schemas.microsoft.com/office/drawing/2014/main" id="{15DD1C6C-B16B-104C-8A3D-EF141B6C8A96}"/>
              </a:ext>
            </a:extLst>
          </p:cNvPr>
          <p:cNvSpPr/>
          <p:nvPr/>
        </p:nvSpPr>
        <p:spPr>
          <a:xfrm>
            <a:off x="4748372" y="582235"/>
            <a:ext cx="3060005" cy="338554"/>
          </a:xfrm>
          <a:prstGeom prst="rect">
            <a:avLst/>
          </a:prstGeom>
        </p:spPr>
        <p:txBody>
          <a:bodyPr wrap="none">
            <a:spAutoFit/>
          </a:bodyPr>
          <a:lstStyle/>
          <a:p>
            <a:pPr lvl="1"/>
            <a:r>
              <a:rPr lang="en-GB" sz="1600" dirty="0">
                <a:hlinkClick r:id="rId3"/>
              </a:rPr>
              <a:t>https://pp4e-book.github.io/</a:t>
            </a:r>
            <a:endParaRPr lang="en-GB" sz="1600" dirty="0"/>
          </a:p>
        </p:txBody>
      </p:sp>
    </p:spTree>
    <p:extLst>
      <p:ext uri="{BB962C8B-B14F-4D97-AF65-F5344CB8AC3E}">
        <p14:creationId xmlns:p14="http://schemas.microsoft.com/office/powerpoint/2010/main" val="22774778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1DC8836-6C66-EB47-AB68-6602EFF0DA84}"/>
              </a:ext>
            </a:extLst>
          </p:cNvPr>
          <p:cNvSpPr>
            <a:spLocks noGrp="1"/>
          </p:cNvSpPr>
          <p:nvPr>
            <p:ph idx="1"/>
          </p:nvPr>
        </p:nvSpPr>
        <p:spPr/>
        <p:txBody>
          <a:bodyPr/>
          <a:lstStyle/>
          <a:p>
            <a:endParaRPr lang="en-US"/>
          </a:p>
        </p:txBody>
      </p:sp>
      <p:sp>
        <p:nvSpPr>
          <p:cNvPr id="4" name="Date Placeholder 3">
            <a:extLst>
              <a:ext uri="{FF2B5EF4-FFF2-40B4-BE49-F238E27FC236}">
                <a16:creationId xmlns:a16="http://schemas.microsoft.com/office/drawing/2014/main" id="{32B5873B-E05D-D649-9747-7F7BF8811A6D}"/>
              </a:ext>
            </a:extLst>
          </p:cNvPr>
          <p:cNvSpPr>
            <a:spLocks noGrp="1"/>
          </p:cNvSpPr>
          <p:nvPr>
            <p:ph type="dt" sz="half" idx="10"/>
          </p:nvPr>
        </p:nvSpPr>
        <p:spPr/>
        <p:txBody>
          <a:bodyPr/>
          <a:lstStyle/>
          <a:p>
            <a:pPr>
              <a:defRPr/>
            </a:pPr>
            <a:r>
              <a:rPr lang="en-GB"/>
              <a:t>2021</a:t>
            </a:r>
            <a:endParaRPr lang="tr-TR"/>
          </a:p>
        </p:txBody>
      </p:sp>
      <p:sp>
        <p:nvSpPr>
          <p:cNvPr id="5" name="Footer Placeholder 4">
            <a:extLst>
              <a:ext uri="{FF2B5EF4-FFF2-40B4-BE49-F238E27FC236}">
                <a16:creationId xmlns:a16="http://schemas.microsoft.com/office/drawing/2014/main" id="{B1154AF3-38D8-CD47-85B4-E02CF87B9123}"/>
              </a:ext>
            </a:extLst>
          </p:cNvPr>
          <p:cNvSpPr>
            <a:spLocks noGrp="1"/>
          </p:cNvSpPr>
          <p:nvPr>
            <p:ph type="ftr" sz="quarter" idx="11"/>
          </p:nvPr>
        </p:nvSpPr>
        <p:spPr/>
        <p:txBody>
          <a:bodyPr/>
          <a:lstStyle/>
          <a:p>
            <a:pPr>
              <a:defRPr/>
            </a:pPr>
            <a:r>
              <a:rPr lang="sv-SE"/>
              <a:t>S. Kalkan - CEng 240</a:t>
            </a:r>
            <a:endParaRPr lang="tr-TR"/>
          </a:p>
        </p:txBody>
      </p:sp>
      <p:sp>
        <p:nvSpPr>
          <p:cNvPr id="6" name="Slide Number Placeholder 5">
            <a:extLst>
              <a:ext uri="{FF2B5EF4-FFF2-40B4-BE49-F238E27FC236}">
                <a16:creationId xmlns:a16="http://schemas.microsoft.com/office/drawing/2014/main" id="{B2C2B051-9A70-4547-BECA-E0585D56007F}"/>
              </a:ext>
            </a:extLst>
          </p:cNvPr>
          <p:cNvSpPr>
            <a:spLocks noGrp="1"/>
          </p:cNvSpPr>
          <p:nvPr>
            <p:ph type="sldNum" sz="quarter" idx="12"/>
          </p:nvPr>
        </p:nvSpPr>
        <p:spPr/>
        <p:txBody>
          <a:bodyPr/>
          <a:lstStyle/>
          <a:p>
            <a:pPr>
              <a:defRPr/>
            </a:pPr>
            <a:fld id="{F1832DDB-9586-4B2A-9407-8E5513B0C8D2}" type="slidenum">
              <a:rPr lang="tr-TR" smtClean="0"/>
              <a:pPr>
                <a:defRPr/>
              </a:pPr>
              <a:t>6</a:t>
            </a:fld>
            <a:endParaRPr lang="tr-TR"/>
          </a:p>
        </p:txBody>
      </p:sp>
      <p:sp>
        <p:nvSpPr>
          <p:cNvPr id="8" name="TextBox 7">
            <a:extLst>
              <a:ext uri="{FF2B5EF4-FFF2-40B4-BE49-F238E27FC236}">
                <a16:creationId xmlns:a16="http://schemas.microsoft.com/office/drawing/2014/main" id="{00EECD2A-C59B-804A-A1D4-E95C8D2BB5FE}"/>
              </a:ext>
            </a:extLst>
          </p:cNvPr>
          <p:cNvSpPr txBox="1"/>
          <p:nvPr/>
        </p:nvSpPr>
        <p:spPr>
          <a:xfrm>
            <a:off x="1907704" y="303117"/>
            <a:ext cx="3341492" cy="369332"/>
          </a:xfrm>
          <a:prstGeom prst="rect">
            <a:avLst/>
          </a:prstGeom>
          <a:noFill/>
        </p:spPr>
        <p:txBody>
          <a:bodyPr wrap="none" rtlCol="0">
            <a:spAutoFit/>
          </a:bodyPr>
          <a:lstStyle/>
          <a:p>
            <a:r>
              <a:rPr lang="en-US" dirty="0"/>
              <a:t>The workbook in a similar format.</a:t>
            </a:r>
          </a:p>
        </p:txBody>
      </p:sp>
      <p:pic>
        <p:nvPicPr>
          <p:cNvPr id="2" name="Picture 1">
            <a:extLst>
              <a:ext uri="{FF2B5EF4-FFF2-40B4-BE49-F238E27FC236}">
                <a16:creationId xmlns:a16="http://schemas.microsoft.com/office/drawing/2014/main" id="{4DC9C0CE-96BB-8F46-844B-AE0B9185AD4B}"/>
              </a:ext>
            </a:extLst>
          </p:cNvPr>
          <p:cNvPicPr>
            <a:picLocks noChangeAspect="1"/>
          </p:cNvPicPr>
          <p:nvPr/>
        </p:nvPicPr>
        <p:blipFill>
          <a:blip r:embed="rId2"/>
          <a:stretch>
            <a:fillRect/>
          </a:stretch>
        </p:blipFill>
        <p:spPr>
          <a:xfrm>
            <a:off x="0" y="981699"/>
            <a:ext cx="9144000" cy="5762964"/>
          </a:xfrm>
          <a:prstGeom prst="rect">
            <a:avLst/>
          </a:prstGeom>
        </p:spPr>
      </p:pic>
      <p:sp>
        <p:nvSpPr>
          <p:cNvPr id="7" name="Rectangle 6">
            <a:extLst>
              <a:ext uri="{FF2B5EF4-FFF2-40B4-BE49-F238E27FC236}">
                <a16:creationId xmlns:a16="http://schemas.microsoft.com/office/drawing/2014/main" id="{97C25BED-7EEB-C742-817F-E857D18FD87A}"/>
              </a:ext>
            </a:extLst>
          </p:cNvPr>
          <p:cNvSpPr/>
          <p:nvPr/>
        </p:nvSpPr>
        <p:spPr>
          <a:xfrm>
            <a:off x="5546442" y="332718"/>
            <a:ext cx="3379708" cy="646331"/>
          </a:xfrm>
          <a:prstGeom prst="rect">
            <a:avLst/>
          </a:prstGeom>
        </p:spPr>
        <p:txBody>
          <a:bodyPr wrap="none">
            <a:spAutoFit/>
          </a:bodyPr>
          <a:lstStyle/>
          <a:p>
            <a:r>
              <a:rPr lang="en-US" dirty="0">
                <a:hlinkClick r:id="rId3"/>
              </a:rPr>
              <a:t>https://pp4e-workbook.github.io/</a:t>
            </a:r>
            <a:endParaRPr lang="en-US" dirty="0"/>
          </a:p>
          <a:p>
            <a:endParaRPr lang="en-US" dirty="0"/>
          </a:p>
        </p:txBody>
      </p:sp>
    </p:spTree>
    <p:extLst>
      <p:ext uri="{BB962C8B-B14F-4D97-AF65-F5344CB8AC3E}">
        <p14:creationId xmlns:p14="http://schemas.microsoft.com/office/powerpoint/2010/main" val="1250310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E6C583-1424-5047-951D-3060CE4DA75D}"/>
              </a:ext>
            </a:extLst>
          </p:cNvPr>
          <p:cNvSpPr>
            <a:spLocks noGrp="1"/>
          </p:cNvSpPr>
          <p:nvPr>
            <p:ph type="title"/>
          </p:nvPr>
        </p:nvSpPr>
        <p:spPr/>
        <p:txBody>
          <a:bodyPr/>
          <a:lstStyle/>
          <a:p>
            <a:r>
              <a:rPr lang="en-US" dirty="0"/>
              <a:t>basic computer organization</a:t>
            </a:r>
          </a:p>
        </p:txBody>
      </p:sp>
      <p:sp>
        <p:nvSpPr>
          <p:cNvPr id="3" name="Text Placeholder 2">
            <a:extLst>
              <a:ext uri="{FF2B5EF4-FFF2-40B4-BE49-F238E27FC236}">
                <a16:creationId xmlns:a16="http://schemas.microsoft.com/office/drawing/2014/main" id="{6FA259EB-DD2E-3D41-B674-C3EAA79E68E7}"/>
              </a:ext>
            </a:extLst>
          </p:cNvPr>
          <p:cNvSpPr>
            <a:spLocks noGrp="1"/>
          </p:cNvSpPr>
          <p:nvPr>
            <p:ph type="body" idx="1"/>
          </p:nvPr>
        </p:nvSpPr>
        <p:spPr/>
        <p:txBody>
          <a:bodyPr/>
          <a:lstStyle/>
          <a:p>
            <a:endParaRPr lang="en-US"/>
          </a:p>
        </p:txBody>
      </p:sp>
      <p:sp>
        <p:nvSpPr>
          <p:cNvPr id="4" name="Date Placeholder 3">
            <a:extLst>
              <a:ext uri="{FF2B5EF4-FFF2-40B4-BE49-F238E27FC236}">
                <a16:creationId xmlns:a16="http://schemas.microsoft.com/office/drawing/2014/main" id="{429FD604-24C8-B640-84EB-8632A59EEDC4}"/>
              </a:ext>
            </a:extLst>
          </p:cNvPr>
          <p:cNvSpPr>
            <a:spLocks noGrp="1"/>
          </p:cNvSpPr>
          <p:nvPr>
            <p:ph type="dt" sz="half" idx="10"/>
          </p:nvPr>
        </p:nvSpPr>
        <p:spPr/>
        <p:txBody>
          <a:bodyPr/>
          <a:lstStyle/>
          <a:p>
            <a:pPr>
              <a:defRPr/>
            </a:pPr>
            <a:r>
              <a:rPr lang="en-GB"/>
              <a:t>2021</a:t>
            </a:r>
            <a:endParaRPr lang="tr-TR"/>
          </a:p>
        </p:txBody>
      </p:sp>
      <p:sp>
        <p:nvSpPr>
          <p:cNvPr id="5" name="Footer Placeholder 4">
            <a:extLst>
              <a:ext uri="{FF2B5EF4-FFF2-40B4-BE49-F238E27FC236}">
                <a16:creationId xmlns:a16="http://schemas.microsoft.com/office/drawing/2014/main" id="{4115B586-5F9B-2944-B01D-54617C394988}"/>
              </a:ext>
            </a:extLst>
          </p:cNvPr>
          <p:cNvSpPr>
            <a:spLocks noGrp="1"/>
          </p:cNvSpPr>
          <p:nvPr>
            <p:ph type="ftr" sz="quarter" idx="11"/>
          </p:nvPr>
        </p:nvSpPr>
        <p:spPr/>
        <p:txBody>
          <a:bodyPr/>
          <a:lstStyle/>
          <a:p>
            <a:pPr>
              <a:defRPr/>
            </a:pPr>
            <a:r>
              <a:rPr lang="sv-SE"/>
              <a:t>S. Kalkan - CEng 240</a:t>
            </a:r>
            <a:endParaRPr lang="tr-TR"/>
          </a:p>
        </p:txBody>
      </p:sp>
      <p:sp>
        <p:nvSpPr>
          <p:cNvPr id="6" name="Slide Number Placeholder 5">
            <a:extLst>
              <a:ext uri="{FF2B5EF4-FFF2-40B4-BE49-F238E27FC236}">
                <a16:creationId xmlns:a16="http://schemas.microsoft.com/office/drawing/2014/main" id="{F15CFEAE-6813-744F-BC89-759C6C9945C4}"/>
              </a:ext>
            </a:extLst>
          </p:cNvPr>
          <p:cNvSpPr>
            <a:spLocks noGrp="1"/>
          </p:cNvSpPr>
          <p:nvPr>
            <p:ph type="sldNum" sz="quarter" idx="12"/>
          </p:nvPr>
        </p:nvSpPr>
        <p:spPr/>
        <p:txBody>
          <a:bodyPr/>
          <a:lstStyle/>
          <a:p>
            <a:pPr>
              <a:defRPr/>
            </a:pPr>
            <a:fld id="{99C9FD42-DF67-4B78-BBAD-81AFF5ED3697}" type="slidenum">
              <a:rPr lang="tr-TR" smtClean="0"/>
              <a:pPr>
                <a:defRPr/>
              </a:pPr>
              <a:t>7</a:t>
            </a:fld>
            <a:endParaRPr lang="tr-TR"/>
          </a:p>
        </p:txBody>
      </p:sp>
    </p:spTree>
    <p:extLst>
      <p:ext uri="{BB962C8B-B14F-4D97-AF65-F5344CB8AC3E}">
        <p14:creationId xmlns:p14="http://schemas.microsoft.com/office/powerpoint/2010/main" val="6424077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7D93B3-338F-974D-8711-B14F63351200}"/>
              </a:ext>
            </a:extLst>
          </p:cNvPr>
          <p:cNvSpPr>
            <a:spLocks noGrp="1"/>
          </p:cNvSpPr>
          <p:nvPr>
            <p:ph type="title"/>
          </p:nvPr>
        </p:nvSpPr>
        <p:spPr/>
        <p:txBody>
          <a:bodyPr/>
          <a:lstStyle/>
          <a:p>
            <a:r>
              <a:rPr lang="en-US" dirty="0"/>
              <a:t>What is computing?</a:t>
            </a:r>
          </a:p>
        </p:txBody>
      </p:sp>
      <p:sp>
        <p:nvSpPr>
          <p:cNvPr id="3" name="Content Placeholder 2">
            <a:extLst>
              <a:ext uri="{FF2B5EF4-FFF2-40B4-BE49-F238E27FC236}">
                <a16:creationId xmlns:a16="http://schemas.microsoft.com/office/drawing/2014/main" id="{B90169F2-F168-204C-B499-0FDD2398BDEC}"/>
              </a:ext>
            </a:extLst>
          </p:cNvPr>
          <p:cNvSpPr>
            <a:spLocks noGrp="1"/>
          </p:cNvSpPr>
          <p:nvPr>
            <p:ph idx="1"/>
          </p:nvPr>
        </p:nvSpPr>
        <p:spPr/>
        <p:txBody>
          <a:bodyPr/>
          <a:lstStyle/>
          <a:p>
            <a:r>
              <a:rPr lang="en-US" dirty="0"/>
              <a:t>From the book: </a:t>
            </a:r>
          </a:p>
          <a:p>
            <a:pPr lvl="1"/>
            <a:r>
              <a:rPr lang="en-US" sz="2400" dirty="0"/>
              <a:t>“Computing is the process of inferring data from data. What is going to be inferred is defined as the task. The original data is called the input (data) and the inferred one is the output (data).”</a:t>
            </a:r>
          </a:p>
        </p:txBody>
      </p:sp>
      <p:sp>
        <p:nvSpPr>
          <p:cNvPr id="4" name="Date Placeholder 3">
            <a:extLst>
              <a:ext uri="{FF2B5EF4-FFF2-40B4-BE49-F238E27FC236}">
                <a16:creationId xmlns:a16="http://schemas.microsoft.com/office/drawing/2014/main" id="{AEC3B7F1-85EC-BA43-8E4F-19476292EFF6}"/>
              </a:ext>
            </a:extLst>
          </p:cNvPr>
          <p:cNvSpPr>
            <a:spLocks noGrp="1"/>
          </p:cNvSpPr>
          <p:nvPr>
            <p:ph type="dt" sz="half" idx="10"/>
          </p:nvPr>
        </p:nvSpPr>
        <p:spPr/>
        <p:txBody>
          <a:bodyPr/>
          <a:lstStyle/>
          <a:p>
            <a:pPr>
              <a:defRPr/>
            </a:pPr>
            <a:r>
              <a:rPr lang="en-GB"/>
              <a:t>2021</a:t>
            </a:r>
            <a:endParaRPr lang="tr-TR"/>
          </a:p>
        </p:txBody>
      </p:sp>
      <p:sp>
        <p:nvSpPr>
          <p:cNvPr id="5" name="Footer Placeholder 4">
            <a:extLst>
              <a:ext uri="{FF2B5EF4-FFF2-40B4-BE49-F238E27FC236}">
                <a16:creationId xmlns:a16="http://schemas.microsoft.com/office/drawing/2014/main" id="{D41442F1-5013-C649-A2C9-2B09692E8F15}"/>
              </a:ext>
            </a:extLst>
          </p:cNvPr>
          <p:cNvSpPr>
            <a:spLocks noGrp="1"/>
          </p:cNvSpPr>
          <p:nvPr>
            <p:ph type="ftr" sz="quarter" idx="11"/>
          </p:nvPr>
        </p:nvSpPr>
        <p:spPr/>
        <p:txBody>
          <a:bodyPr/>
          <a:lstStyle/>
          <a:p>
            <a:pPr>
              <a:defRPr/>
            </a:pPr>
            <a:r>
              <a:rPr lang="sv-SE"/>
              <a:t>S. Kalkan - CEng 240</a:t>
            </a:r>
            <a:endParaRPr lang="tr-TR"/>
          </a:p>
        </p:txBody>
      </p:sp>
      <p:sp>
        <p:nvSpPr>
          <p:cNvPr id="6" name="Slide Number Placeholder 5">
            <a:extLst>
              <a:ext uri="{FF2B5EF4-FFF2-40B4-BE49-F238E27FC236}">
                <a16:creationId xmlns:a16="http://schemas.microsoft.com/office/drawing/2014/main" id="{93D329A7-8419-CC47-80E4-55F255E71E8B}"/>
              </a:ext>
            </a:extLst>
          </p:cNvPr>
          <p:cNvSpPr>
            <a:spLocks noGrp="1"/>
          </p:cNvSpPr>
          <p:nvPr>
            <p:ph type="sldNum" sz="quarter" idx="12"/>
          </p:nvPr>
        </p:nvSpPr>
        <p:spPr/>
        <p:txBody>
          <a:bodyPr/>
          <a:lstStyle/>
          <a:p>
            <a:pPr>
              <a:defRPr/>
            </a:pPr>
            <a:fld id="{F1832DDB-9586-4B2A-9407-8E5513B0C8D2}" type="slidenum">
              <a:rPr lang="tr-TR" smtClean="0"/>
              <a:pPr>
                <a:defRPr/>
              </a:pPr>
              <a:t>8</a:t>
            </a:fld>
            <a:endParaRPr lang="tr-TR"/>
          </a:p>
        </p:txBody>
      </p:sp>
      <p:pic>
        <p:nvPicPr>
          <p:cNvPr id="17" name="Picture 16">
            <a:extLst>
              <a:ext uri="{FF2B5EF4-FFF2-40B4-BE49-F238E27FC236}">
                <a16:creationId xmlns:a16="http://schemas.microsoft.com/office/drawing/2014/main" id="{6614BD47-0166-1949-A085-0CD379E5E7DD}"/>
              </a:ext>
            </a:extLst>
          </p:cNvPr>
          <p:cNvPicPr>
            <a:picLocks noChangeAspect="1"/>
          </p:cNvPicPr>
          <p:nvPr/>
        </p:nvPicPr>
        <p:blipFill>
          <a:blip r:embed="rId2"/>
          <a:stretch>
            <a:fillRect/>
          </a:stretch>
        </p:blipFill>
        <p:spPr>
          <a:xfrm>
            <a:off x="1835696" y="4241032"/>
            <a:ext cx="5016882" cy="1885131"/>
          </a:xfrm>
          <a:prstGeom prst="rect">
            <a:avLst/>
          </a:prstGeom>
        </p:spPr>
      </p:pic>
    </p:spTree>
    <p:extLst>
      <p:ext uri="{BB962C8B-B14F-4D97-AF65-F5344CB8AC3E}">
        <p14:creationId xmlns:p14="http://schemas.microsoft.com/office/powerpoint/2010/main" val="5943479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AD4937-A7B8-584F-8560-A9A41528EE32}"/>
              </a:ext>
            </a:extLst>
          </p:cNvPr>
          <p:cNvSpPr>
            <a:spLocks noGrp="1"/>
          </p:cNvSpPr>
          <p:nvPr>
            <p:ph type="title"/>
          </p:nvPr>
        </p:nvSpPr>
        <p:spPr/>
        <p:txBody>
          <a:bodyPr/>
          <a:lstStyle/>
          <a:p>
            <a:r>
              <a:rPr lang="en-US" dirty="0"/>
              <a:t>What is a computer?</a:t>
            </a:r>
          </a:p>
        </p:txBody>
      </p:sp>
      <p:sp>
        <p:nvSpPr>
          <p:cNvPr id="3" name="Content Placeholder 2">
            <a:extLst>
              <a:ext uri="{FF2B5EF4-FFF2-40B4-BE49-F238E27FC236}">
                <a16:creationId xmlns:a16="http://schemas.microsoft.com/office/drawing/2014/main" id="{F28F0FEE-76AA-3946-8ADF-EFE027A38DD0}"/>
              </a:ext>
            </a:extLst>
          </p:cNvPr>
          <p:cNvSpPr>
            <a:spLocks noGrp="1"/>
          </p:cNvSpPr>
          <p:nvPr>
            <p:ph idx="1"/>
          </p:nvPr>
        </p:nvSpPr>
        <p:spPr>
          <a:xfrm>
            <a:off x="457200" y="1600200"/>
            <a:ext cx="4258816" cy="4525963"/>
          </a:xfrm>
        </p:spPr>
        <p:txBody>
          <a:bodyPr/>
          <a:lstStyle/>
          <a:p>
            <a:r>
              <a:rPr lang="en-US" sz="2800" b="1" dirty="0"/>
              <a:t>The most common context</a:t>
            </a:r>
            <a:r>
              <a:rPr lang="en-US" sz="2800" dirty="0"/>
              <a:t>: An electronic device that has a ‘microprocessor’ in it.</a:t>
            </a:r>
          </a:p>
          <a:p>
            <a:pPr lvl="1"/>
            <a:r>
              <a:rPr lang="en-US" dirty="0"/>
              <a:t>Binary</a:t>
            </a:r>
          </a:p>
          <a:p>
            <a:endParaRPr lang="en-US" sz="2800" dirty="0"/>
          </a:p>
          <a:p>
            <a:r>
              <a:rPr lang="en-US" sz="2800" b="1" dirty="0"/>
              <a:t>The broader context</a:t>
            </a:r>
            <a:r>
              <a:rPr lang="en-US" sz="2800" dirty="0"/>
              <a:t>: Any physical entity that can do ‘computation’.</a:t>
            </a:r>
          </a:p>
          <a:p>
            <a:endParaRPr lang="en-US" dirty="0"/>
          </a:p>
        </p:txBody>
      </p:sp>
      <p:sp>
        <p:nvSpPr>
          <p:cNvPr id="4" name="Date Placeholder 3">
            <a:extLst>
              <a:ext uri="{FF2B5EF4-FFF2-40B4-BE49-F238E27FC236}">
                <a16:creationId xmlns:a16="http://schemas.microsoft.com/office/drawing/2014/main" id="{1B66CEB9-2BB9-7348-AC67-2E8A19D6434B}"/>
              </a:ext>
            </a:extLst>
          </p:cNvPr>
          <p:cNvSpPr>
            <a:spLocks noGrp="1"/>
          </p:cNvSpPr>
          <p:nvPr>
            <p:ph type="dt" sz="half" idx="10"/>
          </p:nvPr>
        </p:nvSpPr>
        <p:spPr/>
        <p:txBody>
          <a:bodyPr/>
          <a:lstStyle/>
          <a:p>
            <a:pPr>
              <a:defRPr/>
            </a:pPr>
            <a:r>
              <a:rPr lang="en-GB"/>
              <a:t>2021</a:t>
            </a:r>
            <a:endParaRPr lang="tr-TR"/>
          </a:p>
        </p:txBody>
      </p:sp>
      <p:sp>
        <p:nvSpPr>
          <p:cNvPr id="5" name="Footer Placeholder 4">
            <a:extLst>
              <a:ext uri="{FF2B5EF4-FFF2-40B4-BE49-F238E27FC236}">
                <a16:creationId xmlns:a16="http://schemas.microsoft.com/office/drawing/2014/main" id="{321681B6-CBD2-2947-9403-28B1FA5DC337}"/>
              </a:ext>
            </a:extLst>
          </p:cNvPr>
          <p:cNvSpPr>
            <a:spLocks noGrp="1"/>
          </p:cNvSpPr>
          <p:nvPr>
            <p:ph type="ftr" sz="quarter" idx="11"/>
          </p:nvPr>
        </p:nvSpPr>
        <p:spPr/>
        <p:txBody>
          <a:bodyPr/>
          <a:lstStyle/>
          <a:p>
            <a:pPr>
              <a:defRPr/>
            </a:pPr>
            <a:r>
              <a:rPr lang="sv-SE"/>
              <a:t>S. Kalkan - CEng 240</a:t>
            </a:r>
            <a:endParaRPr lang="tr-TR"/>
          </a:p>
        </p:txBody>
      </p:sp>
      <p:sp>
        <p:nvSpPr>
          <p:cNvPr id="6" name="Slide Number Placeholder 5">
            <a:extLst>
              <a:ext uri="{FF2B5EF4-FFF2-40B4-BE49-F238E27FC236}">
                <a16:creationId xmlns:a16="http://schemas.microsoft.com/office/drawing/2014/main" id="{0D870A1A-F2C5-EA4C-B6BA-D52E06BE3F09}"/>
              </a:ext>
            </a:extLst>
          </p:cNvPr>
          <p:cNvSpPr>
            <a:spLocks noGrp="1"/>
          </p:cNvSpPr>
          <p:nvPr>
            <p:ph type="sldNum" sz="quarter" idx="12"/>
          </p:nvPr>
        </p:nvSpPr>
        <p:spPr/>
        <p:txBody>
          <a:bodyPr/>
          <a:lstStyle/>
          <a:p>
            <a:pPr>
              <a:defRPr/>
            </a:pPr>
            <a:fld id="{F1832DDB-9586-4B2A-9407-8E5513B0C8D2}" type="slidenum">
              <a:rPr lang="tr-TR" smtClean="0"/>
              <a:pPr>
                <a:defRPr/>
              </a:pPr>
              <a:t>9</a:t>
            </a:fld>
            <a:endParaRPr lang="tr-TR"/>
          </a:p>
        </p:txBody>
      </p:sp>
      <p:pic>
        <p:nvPicPr>
          <p:cNvPr id="3074" name="Picture 2">
            <a:extLst>
              <a:ext uri="{FF2B5EF4-FFF2-40B4-BE49-F238E27FC236}">
                <a16:creationId xmlns:a16="http://schemas.microsoft.com/office/drawing/2014/main" id="{5345B07D-5185-754F-8E6B-1836E243F52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71496" y="2009271"/>
            <a:ext cx="3512096" cy="3318515"/>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a:extLst>
              <a:ext uri="{FF2B5EF4-FFF2-40B4-BE49-F238E27FC236}">
                <a16:creationId xmlns:a16="http://schemas.microsoft.com/office/drawing/2014/main" id="{33E4FA21-F240-CD46-9C18-7DFA50034466}"/>
              </a:ext>
            </a:extLst>
          </p:cNvPr>
          <p:cNvSpPr/>
          <p:nvPr/>
        </p:nvSpPr>
        <p:spPr>
          <a:xfrm>
            <a:off x="5171496" y="5442880"/>
            <a:ext cx="3834015" cy="523220"/>
          </a:xfrm>
          <a:prstGeom prst="rect">
            <a:avLst/>
          </a:prstGeom>
        </p:spPr>
        <p:txBody>
          <a:bodyPr wrap="square">
            <a:spAutoFit/>
          </a:bodyPr>
          <a:lstStyle/>
          <a:p>
            <a:r>
              <a:rPr lang="en-US" sz="1400" dirty="0"/>
              <a:t>https://</a:t>
            </a:r>
            <a:r>
              <a:rPr lang="en-US" sz="1400" dirty="0" err="1"/>
              <a:t>en.m.wikipedia.org</a:t>
            </a:r>
            <a:r>
              <a:rPr lang="en-US" sz="1400" dirty="0"/>
              <a:t>/wiki/File:Computer_from_inside_018.jpg</a:t>
            </a:r>
          </a:p>
        </p:txBody>
      </p:sp>
    </p:spTree>
    <p:extLst>
      <p:ext uri="{BB962C8B-B14F-4D97-AF65-F5344CB8AC3E}">
        <p14:creationId xmlns:p14="http://schemas.microsoft.com/office/powerpoint/2010/main" val="6867886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1946</TotalTime>
  <Words>1060</Words>
  <Application>Microsoft Macintosh PowerPoint</Application>
  <PresentationFormat>On-screen Show (4:3)</PresentationFormat>
  <Paragraphs>181</Paragraphs>
  <Slides>24</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24</vt:i4>
      </vt:variant>
    </vt:vector>
  </HeadingPairs>
  <TitlesOfParts>
    <vt:vector size="30" baseType="lpstr">
      <vt:lpstr>Arial</vt:lpstr>
      <vt:lpstr>Calibri</vt:lpstr>
      <vt:lpstr>Roboto</vt:lpstr>
      <vt:lpstr>Wingdings</vt:lpstr>
      <vt:lpstr>Wingdings 2</vt:lpstr>
      <vt:lpstr>Office Theme</vt:lpstr>
      <vt:lpstr>CEng 240 – Spring 2021 Week 1</vt:lpstr>
      <vt:lpstr>This Week</vt:lpstr>
      <vt:lpstr>Introduction to the Course</vt:lpstr>
      <vt:lpstr>Introduction to the Course</vt:lpstr>
      <vt:lpstr>PowerPoint Presentation</vt:lpstr>
      <vt:lpstr>PowerPoint Presentation</vt:lpstr>
      <vt:lpstr>basic computer organization</vt:lpstr>
      <vt:lpstr>What is computing?</vt:lpstr>
      <vt:lpstr>What is a computer?</vt:lpstr>
      <vt:lpstr>What is a computer?</vt:lpstr>
      <vt:lpstr>What is programming?</vt:lpstr>
      <vt:lpstr>What is a programming?</vt:lpstr>
      <vt:lpstr>What is programming?</vt:lpstr>
      <vt:lpstr>Von Neumann Architecture</vt:lpstr>
      <vt:lpstr>Memory</vt:lpstr>
      <vt:lpstr>Central Processing Unit</vt:lpstr>
      <vt:lpstr>Fetch, decode, execute cycle</vt:lpstr>
      <vt:lpstr>Stored Program Concept</vt:lpstr>
      <vt:lpstr>Peripherals of a Computer</vt:lpstr>
      <vt:lpstr>The running of a computer</vt:lpstr>
      <vt:lpstr>OS</vt:lpstr>
      <vt:lpstr>Final Words: Important Concepts</vt:lpstr>
      <vt:lpstr>Final Words: Reading</vt:lpstr>
      <vt:lpstr>that’s all folks! Stay healthy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Ceng 111 – Fall 2011 Week 1b</dc:title>
  <dc:creator>Sinan</dc:creator>
  <cp:lastModifiedBy>Sinan Kalkan</cp:lastModifiedBy>
  <cp:revision>278</cp:revision>
  <dcterms:created xsi:type="dcterms:W3CDTF">2011-09-27T12:40:10Z</dcterms:created>
  <dcterms:modified xsi:type="dcterms:W3CDTF">2021-03-18T18:15:54Z</dcterms:modified>
</cp:coreProperties>
</file>